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D9B98-FDE8-30A3-8B08-ABDB1F8EF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3E10C-616C-15A7-3FA9-6544069CD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lnSpcReduction="10000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2022.06.08</a:t>
            </a:r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8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1FB0-C6D6-F059-1A2A-8B4F1CE7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C21A5-DDBF-6305-1CD3-95B1B856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227326" cy="345061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1. python</a:t>
            </a:r>
            <a:r>
              <a:rPr lang="zh-CN" altLang="en-US" dirty="0"/>
              <a:t>基础知识收尾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知识点总结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numpy</a:t>
            </a:r>
            <a:r>
              <a:rPr lang="zh-CN" altLang="en-US" dirty="0"/>
              <a:t>学习</a:t>
            </a:r>
            <a:endParaRPr lang="en-US" altLang="zh-CN" dirty="0"/>
          </a:p>
          <a:p>
            <a:pPr lvl="1"/>
            <a:r>
              <a:rPr lang="zh-CN" altLang="en-US" dirty="0"/>
              <a:t>数组创建</a:t>
            </a:r>
            <a:endParaRPr lang="en-US" altLang="zh-CN" dirty="0"/>
          </a:p>
          <a:p>
            <a:pPr lvl="1"/>
            <a:r>
              <a:rPr lang="zh-CN" altLang="en-US" dirty="0"/>
              <a:t>索引、切片</a:t>
            </a:r>
            <a:endParaRPr lang="en-US" altLang="zh-CN" dirty="0"/>
          </a:p>
          <a:p>
            <a:pPr lvl="1"/>
            <a:r>
              <a:rPr lang="zh-CN" altLang="en-US" dirty="0"/>
              <a:t>广播</a:t>
            </a:r>
            <a:endParaRPr lang="en-US" altLang="zh-CN" dirty="0"/>
          </a:p>
          <a:p>
            <a:pPr lvl="1"/>
            <a:r>
              <a:rPr lang="zh-CN" altLang="en-US" dirty="0"/>
              <a:t>迭代</a:t>
            </a:r>
            <a:endParaRPr lang="en-US" altLang="zh-CN" dirty="0"/>
          </a:p>
          <a:p>
            <a:r>
              <a:rPr lang="en-US" altLang="zh-CN" dirty="0"/>
              <a:t>4. pandas</a:t>
            </a:r>
            <a:r>
              <a:rPr lang="zh-CN" altLang="en-US" dirty="0"/>
              <a:t>学习</a:t>
            </a:r>
            <a:endParaRPr lang="en-US" altLang="zh-CN" dirty="0"/>
          </a:p>
          <a:p>
            <a:pPr lvl="1"/>
            <a:r>
              <a:rPr lang="en-US" altLang="zh-CN" dirty="0"/>
              <a:t>Series</a:t>
            </a:r>
          </a:p>
          <a:p>
            <a:pPr lvl="1"/>
            <a:r>
              <a:rPr lang="en-US" altLang="zh-CN" dirty="0" err="1"/>
              <a:t>DataFrame</a:t>
            </a:r>
            <a:r>
              <a:rPr lang="en-US" altLang="zh-CN" dirty="0"/>
              <a:t> </a:t>
            </a:r>
          </a:p>
          <a:p>
            <a:pPr lvl="2"/>
            <a:r>
              <a:rPr lang="zh-CN" altLang="en-US" dirty="0"/>
              <a:t>创建</a:t>
            </a:r>
            <a:endParaRPr lang="en-US" altLang="zh-CN" dirty="0"/>
          </a:p>
          <a:p>
            <a:pPr lvl="2"/>
            <a:r>
              <a:rPr lang="zh-CN" altLang="en-US" dirty="0"/>
              <a:t>索引、切片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061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063E9-BCCE-0A40-3BAB-F80F11AF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2E7E4-FBA0-DF55-2AD4-223F35D3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numpy</a:t>
            </a:r>
            <a:r>
              <a:rPr lang="zh-CN" altLang="en-US" dirty="0"/>
              <a:t>学习</a:t>
            </a:r>
            <a:endParaRPr lang="en-US" altLang="zh-CN" dirty="0"/>
          </a:p>
          <a:p>
            <a:r>
              <a:rPr lang="en-US" altLang="zh-CN" dirty="0"/>
              <a:t>2. pandas</a:t>
            </a:r>
            <a:r>
              <a:rPr lang="zh-CN" altLang="en-US" dirty="0"/>
              <a:t>学习</a:t>
            </a:r>
            <a:endParaRPr lang="en-US" altLang="zh-CN" dirty="0"/>
          </a:p>
          <a:p>
            <a:r>
              <a:rPr lang="en-US" altLang="zh-CN" dirty="0"/>
              <a:t>3. matplotlib</a:t>
            </a:r>
            <a:r>
              <a:rPr lang="zh-CN" altLang="en-US" dirty="0"/>
              <a:t>学习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779069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77</TotalTime>
  <Words>62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画廊</vt:lpstr>
      <vt:lpstr>学习总结</vt:lpstr>
      <vt:lpstr>本周完成</vt:lpstr>
      <vt:lpstr>下周目标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16</cp:revision>
  <dcterms:created xsi:type="dcterms:W3CDTF">2022-05-04T09:40:15Z</dcterms:created>
  <dcterms:modified xsi:type="dcterms:W3CDTF">2022-06-08T11:48:52Z</dcterms:modified>
</cp:coreProperties>
</file>