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9B98-FDE8-30A3-8B08-ABDB1F8EF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3E10C-616C-15A7-3FA9-6544069CD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2022.05.25</a:t>
            </a:r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8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C21A5-DDBF-6305-1CD3-95B1B856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227326" cy="3450613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学习</a:t>
            </a:r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知识点总结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C580D2-C9AE-A5E5-2CE1-7FDF67A7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361" y="318276"/>
            <a:ext cx="5940493" cy="58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63E9-BCCE-0A40-3BAB-F80F11AF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2E7E4-FBA0-DF55-2AD4-223F35D3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python</a:t>
            </a:r>
            <a:r>
              <a:rPr lang="zh-CN" altLang="en-US" dirty="0"/>
              <a:t>基础知识收尾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知识点总结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numpy</a:t>
            </a:r>
            <a:r>
              <a:rPr lang="zh-CN" altLang="en-US" dirty="0"/>
              <a:t>学习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779069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63</TotalTime>
  <Words>44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画廊</vt:lpstr>
      <vt:lpstr>学习总结</vt:lpstr>
      <vt:lpstr>本周完成</vt:lpstr>
      <vt:lpstr>下周目标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9</cp:revision>
  <dcterms:created xsi:type="dcterms:W3CDTF">2022-05-04T09:40:15Z</dcterms:created>
  <dcterms:modified xsi:type="dcterms:W3CDTF">2022-05-24T11:40:08Z</dcterms:modified>
</cp:coreProperties>
</file>