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93" r:id="rId3"/>
    <p:sldId id="289" r:id="rId4"/>
    <p:sldId id="257" r:id="rId5"/>
    <p:sldId id="283" r:id="rId6"/>
    <p:sldId id="284" r:id="rId7"/>
    <p:sldId id="261" r:id="rId8"/>
    <p:sldId id="286" r:id="rId9"/>
    <p:sldId id="287" r:id="rId10"/>
    <p:sldId id="266" r:id="rId11"/>
    <p:sldId id="274" r:id="rId12"/>
    <p:sldId id="260" r:id="rId13"/>
    <p:sldId id="292" r:id="rId14"/>
    <p:sldId id="291" r:id="rId15"/>
    <p:sldId id="277" r:id="rId16"/>
    <p:sldId id="275" r:id="rId17"/>
    <p:sldId id="288" r:id="rId18"/>
    <p:sldId id="280" r:id="rId19"/>
    <p:sldId id="281" r:id="rId20"/>
    <p:sldId id="282" r:id="rId21"/>
    <p:sldId id="290" r:id="rId22"/>
    <p:sldId id="27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0FF"/>
    <a:srgbClr val="A3C4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>
      <p:cViewPr varScale="1">
        <p:scale>
          <a:sx n="107" d="100"/>
          <a:sy n="107" d="100"/>
        </p:scale>
        <p:origin x="-17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A3B43-1947-4C4B-8337-2737E6029F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9B4EA0-F366-40DF-822F-7A22EF823B23}">
      <dgm:prSet phldrT="[文本]"/>
      <dgm:spPr>
        <a:solidFill>
          <a:srgbClr val="A3C0FF"/>
        </a:solidFill>
      </dgm:spPr>
      <dgm:t>
        <a:bodyPr/>
        <a:lstStyle/>
        <a:p>
          <a:r>
            <a:rPr lang="zh-CN" altLang="en-US" dirty="0" smtClean="0"/>
            <a:t>大数据的如何毫秒级别查询</a:t>
          </a:r>
          <a:endParaRPr lang="zh-CN" altLang="en-US" dirty="0"/>
        </a:p>
      </dgm:t>
    </dgm:pt>
    <dgm:pt modelId="{0AA54965-A4E8-45CE-91E0-B2976B06CD81}" type="parTrans" cxnId="{9C3CEF55-8BDC-4943-810B-3120306ABB74}">
      <dgm:prSet/>
      <dgm:spPr/>
      <dgm:t>
        <a:bodyPr/>
        <a:lstStyle/>
        <a:p>
          <a:endParaRPr lang="zh-CN" altLang="en-US"/>
        </a:p>
      </dgm:t>
    </dgm:pt>
    <dgm:pt modelId="{93AE73AD-645C-45FC-A5B2-6A60FB00D48F}" type="sibTrans" cxnId="{9C3CEF55-8BDC-4943-810B-3120306ABB74}">
      <dgm:prSet/>
      <dgm:spPr/>
      <dgm:t>
        <a:bodyPr/>
        <a:lstStyle/>
        <a:p>
          <a:endParaRPr lang="zh-CN" altLang="en-US"/>
        </a:p>
      </dgm:t>
    </dgm:pt>
    <dgm:pt modelId="{0BB834EC-2EF4-446F-B076-2A064C28F4E7}">
      <dgm:prSet phldrT="[文本]"/>
      <dgm:spPr>
        <a:solidFill>
          <a:srgbClr val="A3C0FF"/>
        </a:solidFill>
      </dgm:spPr>
      <dgm:t>
        <a:bodyPr/>
        <a:lstStyle/>
        <a:p>
          <a:r>
            <a:rPr lang="zh-CN" altLang="en-US" dirty="0" smtClean="0"/>
            <a:t>搜索接口的核心代码</a:t>
          </a:r>
          <a:endParaRPr lang="zh-CN" altLang="en-US" dirty="0"/>
        </a:p>
      </dgm:t>
    </dgm:pt>
    <dgm:pt modelId="{C9058F77-9B93-4B20-BB1F-5BDF631BB379}" type="parTrans" cxnId="{47CCCBA6-6E1D-4B25-BCDC-1CFBBD9F7F5F}">
      <dgm:prSet/>
      <dgm:spPr/>
      <dgm:t>
        <a:bodyPr/>
        <a:lstStyle/>
        <a:p>
          <a:endParaRPr lang="zh-CN" altLang="en-US"/>
        </a:p>
      </dgm:t>
    </dgm:pt>
    <dgm:pt modelId="{6AFCA1E3-4BFB-47C9-9614-E4636C55FA3D}" type="sibTrans" cxnId="{47CCCBA6-6E1D-4B25-BCDC-1CFBBD9F7F5F}">
      <dgm:prSet/>
      <dgm:spPr/>
      <dgm:t>
        <a:bodyPr/>
        <a:lstStyle/>
        <a:p>
          <a:endParaRPr lang="zh-CN" altLang="en-US"/>
        </a:p>
      </dgm:t>
    </dgm:pt>
    <dgm:pt modelId="{E27A45C1-8C82-4491-B3D8-B9ACD9FA3590}">
      <dgm:prSet phldrT="[文本]"/>
      <dgm:spPr>
        <a:solidFill>
          <a:srgbClr val="A3C0FF"/>
        </a:solidFill>
      </dgm:spPr>
      <dgm:t>
        <a:bodyPr/>
        <a:lstStyle/>
        <a:p>
          <a:r>
            <a:rPr lang="zh-CN" altLang="en-US" dirty="0" smtClean="0"/>
            <a:t>搜索引擎如何搭建</a:t>
          </a:r>
          <a:endParaRPr lang="zh-CN" altLang="en-US" dirty="0"/>
        </a:p>
      </dgm:t>
    </dgm:pt>
    <dgm:pt modelId="{3D243D16-A04A-4881-BDEF-A23BEAF3C5B5}" type="parTrans" cxnId="{8B5DCE96-D572-473D-BDD5-F708247F9605}">
      <dgm:prSet/>
      <dgm:spPr/>
      <dgm:t>
        <a:bodyPr/>
        <a:lstStyle/>
        <a:p>
          <a:endParaRPr lang="zh-CN" altLang="en-US"/>
        </a:p>
      </dgm:t>
    </dgm:pt>
    <dgm:pt modelId="{2F5B8732-1520-4F31-B4A4-498445545B9F}" type="sibTrans" cxnId="{8B5DCE96-D572-473D-BDD5-F708247F9605}">
      <dgm:prSet/>
      <dgm:spPr/>
      <dgm:t>
        <a:bodyPr/>
        <a:lstStyle/>
        <a:p>
          <a:endParaRPr lang="zh-CN" altLang="en-US"/>
        </a:p>
      </dgm:t>
    </dgm:pt>
    <dgm:pt modelId="{9BBE8F99-BB6B-4173-8A4D-85FD1BB45820}" type="pres">
      <dgm:prSet presAssocID="{4C3A3B43-1947-4C4B-8337-2737E6029F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F1DC2B-01F6-4BD9-92A3-E958DE99938E}" type="pres">
      <dgm:prSet presAssocID="{EC9B4EA0-F366-40DF-822F-7A22EF823B23}" presName="parentLin" presStyleCnt="0"/>
      <dgm:spPr/>
    </dgm:pt>
    <dgm:pt modelId="{BBB26140-30DF-437F-95A7-6EC715E6D88B}" type="pres">
      <dgm:prSet presAssocID="{EC9B4EA0-F366-40DF-822F-7A22EF823B2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31A7450-EEF3-4524-A73A-8662A983C6D4}" type="pres">
      <dgm:prSet presAssocID="{EC9B4EA0-F366-40DF-822F-7A22EF823B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9C78F1-6EA5-46DD-9AB7-95307E64FB1D}" type="pres">
      <dgm:prSet presAssocID="{EC9B4EA0-F366-40DF-822F-7A22EF823B23}" presName="negativeSpace" presStyleCnt="0"/>
      <dgm:spPr/>
    </dgm:pt>
    <dgm:pt modelId="{D38D3ECE-5890-4667-ACB4-7F6453768112}" type="pres">
      <dgm:prSet presAssocID="{EC9B4EA0-F366-40DF-822F-7A22EF823B23}" presName="childText" presStyleLbl="conFgAcc1" presStyleIdx="0" presStyleCnt="3">
        <dgm:presLayoutVars>
          <dgm:bulletEnabled val="1"/>
        </dgm:presLayoutVars>
      </dgm:prSet>
      <dgm:spPr/>
    </dgm:pt>
    <dgm:pt modelId="{BD74D250-67B9-41D3-AB73-A9D41D2A2370}" type="pres">
      <dgm:prSet presAssocID="{93AE73AD-645C-45FC-A5B2-6A60FB00D48F}" presName="spaceBetweenRectangles" presStyleCnt="0"/>
      <dgm:spPr/>
    </dgm:pt>
    <dgm:pt modelId="{73342986-8017-48A1-941E-9B7395497546}" type="pres">
      <dgm:prSet presAssocID="{0BB834EC-2EF4-446F-B076-2A064C28F4E7}" presName="parentLin" presStyleCnt="0"/>
      <dgm:spPr/>
    </dgm:pt>
    <dgm:pt modelId="{8543BE14-6666-4900-8AF9-CBD146708B60}" type="pres">
      <dgm:prSet presAssocID="{0BB834EC-2EF4-446F-B076-2A064C28F4E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858F69F-D426-4564-A94D-CD9A787B8E3A}" type="pres">
      <dgm:prSet presAssocID="{0BB834EC-2EF4-446F-B076-2A064C28F4E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063877-4F8E-4F31-BAB4-D1C766B19167}" type="pres">
      <dgm:prSet presAssocID="{0BB834EC-2EF4-446F-B076-2A064C28F4E7}" presName="negativeSpace" presStyleCnt="0"/>
      <dgm:spPr/>
    </dgm:pt>
    <dgm:pt modelId="{3875096A-E400-4146-B8EF-A30AC3240621}" type="pres">
      <dgm:prSet presAssocID="{0BB834EC-2EF4-446F-B076-2A064C28F4E7}" presName="childText" presStyleLbl="conFgAcc1" presStyleIdx="1" presStyleCnt="3">
        <dgm:presLayoutVars>
          <dgm:bulletEnabled val="1"/>
        </dgm:presLayoutVars>
      </dgm:prSet>
      <dgm:spPr/>
    </dgm:pt>
    <dgm:pt modelId="{91407938-B1CD-4B4B-9F03-B3C1DC0E1A9C}" type="pres">
      <dgm:prSet presAssocID="{6AFCA1E3-4BFB-47C9-9614-E4636C55FA3D}" presName="spaceBetweenRectangles" presStyleCnt="0"/>
      <dgm:spPr/>
    </dgm:pt>
    <dgm:pt modelId="{23BBAE0E-CC34-4D1D-92A6-9C4F963BD2D0}" type="pres">
      <dgm:prSet presAssocID="{E27A45C1-8C82-4491-B3D8-B9ACD9FA3590}" presName="parentLin" presStyleCnt="0"/>
      <dgm:spPr/>
    </dgm:pt>
    <dgm:pt modelId="{910319C1-73EC-4CD9-8992-CF960DEEB190}" type="pres">
      <dgm:prSet presAssocID="{E27A45C1-8C82-4491-B3D8-B9ACD9FA359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BF58C7D-CECE-4CF3-A33A-684D7364245A}" type="pres">
      <dgm:prSet presAssocID="{E27A45C1-8C82-4491-B3D8-B9ACD9FA359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05EE0-7C83-4F59-BAD7-9ED78F82E62D}" type="pres">
      <dgm:prSet presAssocID="{E27A45C1-8C82-4491-B3D8-B9ACD9FA3590}" presName="negativeSpace" presStyleCnt="0"/>
      <dgm:spPr/>
    </dgm:pt>
    <dgm:pt modelId="{DC5C1950-D99B-471B-ABCB-DB183634F543}" type="pres">
      <dgm:prSet presAssocID="{E27A45C1-8C82-4491-B3D8-B9ACD9FA35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CCCBA6-6E1D-4B25-BCDC-1CFBBD9F7F5F}" srcId="{4C3A3B43-1947-4C4B-8337-2737E6029F1D}" destId="{0BB834EC-2EF4-446F-B076-2A064C28F4E7}" srcOrd="1" destOrd="0" parTransId="{C9058F77-9B93-4B20-BB1F-5BDF631BB379}" sibTransId="{6AFCA1E3-4BFB-47C9-9614-E4636C55FA3D}"/>
    <dgm:cxn modelId="{0F2B3569-95C9-4C1F-B698-9B0EF15EF49C}" type="presOf" srcId="{EC9B4EA0-F366-40DF-822F-7A22EF823B23}" destId="{BBB26140-30DF-437F-95A7-6EC715E6D88B}" srcOrd="0" destOrd="0" presId="urn:microsoft.com/office/officeart/2005/8/layout/list1"/>
    <dgm:cxn modelId="{9C3CEF55-8BDC-4943-810B-3120306ABB74}" srcId="{4C3A3B43-1947-4C4B-8337-2737E6029F1D}" destId="{EC9B4EA0-F366-40DF-822F-7A22EF823B23}" srcOrd="0" destOrd="0" parTransId="{0AA54965-A4E8-45CE-91E0-B2976B06CD81}" sibTransId="{93AE73AD-645C-45FC-A5B2-6A60FB00D48F}"/>
    <dgm:cxn modelId="{8C131E04-0719-49D7-9DC4-8B58BBFE4C7F}" type="presOf" srcId="{EC9B4EA0-F366-40DF-822F-7A22EF823B23}" destId="{731A7450-EEF3-4524-A73A-8662A983C6D4}" srcOrd="1" destOrd="0" presId="urn:microsoft.com/office/officeart/2005/8/layout/list1"/>
    <dgm:cxn modelId="{F192DBAE-6670-4ACE-888D-A4A53C375B89}" type="presOf" srcId="{0BB834EC-2EF4-446F-B076-2A064C28F4E7}" destId="{F858F69F-D426-4564-A94D-CD9A787B8E3A}" srcOrd="1" destOrd="0" presId="urn:microsoft.com/office/officeart/2005/8/layout/list1"/>
    <dgm:cxn modelId="{22EC3513-EA5D-4969-95A6-81967E4C2802}" type="presOf" srcId="{4C3A3B43-1947-4C4B-8337-2737E6029F1D}" destId="{9BBE8F99-BB6B-4173-8A4D-85FD1BB45820}" srcOrd="0" destOrd="0" presId="urn:microsoft.com/office/officeart/2005/8/layout/list1"/>
    <dgm:cxn modelId="{E583D582-ECD5-430D-A426-4696669488CC}" type="presOf" srcId="{E27A45C1-8C82-4491-B3D8-B9ACD9FA3590}" destId="{910319C1-73EC-4CD9-8992-CF960DEEB190}" srcOrd="0" destOrd="0" presId="urn:microsoft.com/office/officeart/2005/8/layout/list1"/>
    <dgm:cxn modelId="{8B5DCE96-D572-473D-BDD5-F708247F9605}" srcId="{4C3A3B43-1947-4C4B-8337-2737E6029F1D}" destId="{E27A45C1-8C82-4491-B3D8-B9ACD9FA3590}" srcOrd="2" destOrd="0" parTransId="{3D243D16-A04A-4881-BDEF-A23BEAF3C5B5}" sibTransId="{2F5B8732-1520-4F31-B4A4-498445545B9F}"/>
    <dgm:cxn modelId="{993E02F5-74D6-4E07-8CFA-69706FF8B064}" type="presOf" srcId="{E27A45C1-8C82-4491-B3D8-B9ACD9FA3590}" destId="{EBF58C7D-CECE-4CF3-A33A-684D7364245A}" srcOrd="1" destOrd="0" presId="urn:microsoft.com/office/officeart/2005/8/layout/list1"/>
    <dgm:cxn modelId="{791C45AF-159D-4CA4-BE95-A10E3925C3FB}" type="presOf" srcId="{0BB834EC-2EF4-446F-B076-2A064C28F4E7}" destId="{8543BE14-6666-4900-8AF9-CBD146708B60}" srcOrd="0" destOrd="0" presId="urn:microsoft.com/office/officeart/2005/8/layout/list1"/>
    <dgm:cxn modelId="{8D54BC68-C31D-4409-AE85-A2BB3D1495F5}" type="presParOf" srcId="{9BBE8F99-BB6B-4173-8A4D-85FD1BB45820}" destId="{1FF1DC2B-01F6-4BD9-92A3-E958DE99938E}" srcOrd="0" destOrd="0" presId="urn:microsoft.com/office/officeart/2005/8/layout/list1"/>
    <dgm:cxn modelId="{991532DF-135C-4F4A-B0FE-A221C05170E0}" type="presParOf" srcId="{1FF1DC2B-01F6-4BD9-92A3-E958DE99938E}" destId="{BBB26140-30DF-437F-95A7-6EC715E6D88B}" srcOrd="0" destOrd="0" presId="urn:microsoft.com/office/officeart/2005/8/layout/list1"/>
    <dgm:cxn modelId="{9AF16F82-8772-4BF8-8A21-C2353A8CB976}" type="presParOf" srcId="{1FF1DC2B-01F6-4BD9-92A3-E958DE99938E}" destId="{731A7450-EEF3-4524-A73A-8662A983C6D4}" srcOrd="1" destOrd="0" presId="urn:microsoft.com/office/officeart/2005/8/layout/list1"/>
    <dgm:cxn modelId="{306D5310-00E7-4774-998D-27FE5C1555DD}" type="presParOf" srcId="{9BBE8F99-BB6B-4173-8A4D-85FD1BB45820}" destId="{EF9C78F1-6EA5-46DD-9AB7-95307E64FB1D}" srcOrd="1" destOrd="0" presId="urn:microsoft.com/office/officeart/2005/8/layout/list1"/>
    <dgm:cxn modelId="{1BD20201-C6BE-421B-8313-262D4AF87418}" type="presParOf" srcId="{9BBE8F99-BB6B-4173-8A4D-85FD1BB45820}" destId="{D38D3ECE-5890-4667-ACB4-7F6453768112}" srcOrd="2" destOrd="0" presId="urn:microsoft.com/office/officeart/2005/8/layout/list1"/>
    <dgm:cxn modelId="{541C29D2-1A24-44CB-B796-30DBE9A16314}" type="presParOf" srcId="{9BBE8F99-BB6B-4173-8A4D-85FD1BB45820}" destId="{BD74D250-67B9-41D3-AB73-A9D41D2A2370}" srcOrd="3" destOrd="0" presId="urn:microsoft.com/office/officeart/2005/8/layout/list1"/>
    <dgm:cxn modelId="{7CEE7250-F1D3-41B1-B20E-FB1188F57D89}" type="presParOf" srcId="{9BBE8F99-BB6B-4173-8A4D-85FD1BB45820}" destId="{73342986-8017-48A1-941E-9B7395497546}" srcOrd="4" destOrd="0" presId="urn:microsoft.com/office/officeart/2005/8/layout/list1"/>
    <dgm:cxn modelId="{AAE62757-3F5F-469C-BCD5-26AF4D82A191}" type="presParOf" srcId="{73342986-8017-48A1-941E-9B7395497546}" destId="{8543BE14-6666-4900-8AF9-CBD146708B60}" srcOrd="0" destOrd="0" presId="urn:microsoft.com/office/officeart/2005/8/layout/list1"/>
    <dgm:cxn modelId="{ACAC9418-DF56-4F89-A7E6-42F836FB7458}" type="presParOf" srcId="{73342986-8017-48A1-941E-9B7395497546}" destId="{F858F69F-D426-4564-A94D-CD9A787B8E3A}" srcOrd="1" destOrd="0" presId="urn:microsoft.com/office/officeart/2005/8/layout/list1"/>
    <dgm:cxn modelId="{CFDA994F-3224-4474-82A4-9DE7B597ED83}" type="presParOf" srcId="{9BBE8F99-BB6B-4173-8A4D-85FD1BB45820}" destId="{FF063877-4F8E-4F31-BAB4-D1C766B19167}" srcOrd="5" destOrd="0" presId="urn:microsoft.com/office/officeart/2005/8/layout/list1"/>
    <dgm:cxn modelId="{409663BC-45DC-4AF4-8414-C811BAAA36D2}" type="presParOf" srcId="{9BBE8F99-BB6B-4173-8A4D-85FD1BB45820}" destId="{3875096A-E400-4146-B8EF-A30AC3240621}" srcOrd="6" destOrd="0" presId="urn:microsoft.com/office/officeart/2005/8/layout/list1"/>
    <dgm:cxn modelId="{2B8A7805-4CB5-4CD4-9826-70AA19DAAC2B}" type="presParOf" srcId="{9BBE8F99-BB6B-4173-8A4D-85FD1BB45820}" destId="{91407938-B1CD-4B4B-9F03-B3C1DC0E1A9C}" srcOrd="7" destOrd="0" presId="urn:microsoft.com/office/officeart/2005/8/layout/list1"/>
    <dgm:cxn modelId="{CAFD7310-2C1D-4818-8FDA-DE6FDB0EC7FD}" type="presParOf" srcId="{9BBE8F99-BB6B-4173-8A4D-85FD1BB45820}" destId="{23BBAE0E-CC34-4D1D-92A6-9C4F963BD2D0}" srcOrd="8" destOrd="0" presId="urn:microsoft.com/office/officeart/2005/8/layout/list1"/>
    <dgm:cxn modelId="{5968A013-717B-4F50-B06B-3477B5358460}" type="presParOf" srcId="{23BBAE0E-CC34-4D1D-92A6-9C4F963BD2D0}" destId="{910319C1-73EC-4CD9-8992-CF960DEEB190}" srcOrd="0" destOrd="0" presId="urn:microsoft.com/office/officeart/2005/8/layout/list1"/>
    <dgm:cxn modelId="{9014B764-54AF-4703-9BF0-7A637CBE3C1E}" type="presParOf" srcId="{23BBAE0E-CC34-4D1D-92A6-9C4F963BD2D0}" destId="{EBF58C7D-CECE-4CF3-A33A-684D7364245A}" srcOrd="1" destOrd="0" presId="urn:microsoft.com/office/officeart/2005/8/layout/list1"/>
    <dgm:cxn modelId="{3E4741AB-5A11-4E51-AA80-647B5004B6F8}" type="presParOf" srcId="{9BBE8F99-BB6B-4173-8A4D-85FD1BB45820}" destId="{47C05EE0-7C83-4F59-BAD7-9ED78F82E62D}" srcOrd="9" destOrd="0" presId="urn:microsoft.com/office/officeart/2005/8/layout/list1"/>
    <dgm:cxn modelId="{40D75738-F682-4D98-9A52-777204A05C31}" type="presParOf" srcId="{9BBE8F99-BB6B-4173-8A4D-85FD1BB45820}" destId="{DC5C1950-D99B-471B-ABCB-DB183634F5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B110A3-96AA-4755-820F-F8A6D239076C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AD739E-89EE-4ECE-A72F-5602D7B8089B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rtl="0"/>
          <a:r>
            <a:rPr lang="en-US" altLang="zh-CN" sz="1800" b="0" dirty="0" err="1" smtClean="0">
              <a:latin typeface="+mn-ea"/>
              <a:ea typeface="+mn-ea"/>
            </a:rPr>
            <a:t>Lucene</a:t>
          </a:r>
          <a:r>
            <a:rPr lang="zh-CN" altLang="en-US" sz="1800" b="0" dirty="0" smtClean="0">
              <a:latin typeface="+mn-ea"/>
              <a:ea typeface="+mn-ea"/>
            </a:rPr>
            <a:t>简介</a:t>
          </a:r>
          <a:endParaRPr lang="zh-CN" altLang="en-US" sz="1800" b="0" dirty="0">
            <a:latin typeface="+mn-ea"/>
            <a:ea typeface="+mn-ea"/>
          </a:endParaRPr>
        </a:p>
      </dgm:t>
    </dgm:pt>
    <dgm:pt modelId="{03AA5E6B-4111-476F-9250-C65E18ADDA8A}" type="parTrans" cxnId="{5E098F83-2F13-4D6B-9B7D-C00A1B484586}">
      <dgm:prSet/>
      <dgm:spPr/>
      <dgm:t>
        <a:bodyPr/>
        <a:lstStyle/>
        <a:p>
          <a:endParaRPr lang="zh-CN" altLang="en-US"/>
        </a:p>
      </dgm:t>
    </dgm:pt>
    <dgm:pt modelId="{EB507A43-E299-476A-ABA2-FC7820F5AEBF}" type="sibTrans" cxnId="{5E098F83-2F13-4D6B-9B7D-C00A1B484586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817882A7-1586-4CDA-A852-55DAE45630E0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rtl="0"/>
          <a:r>
            <a:rPr lang="zh-CN" altLang="en-US" sz="1800" b="0" dirty="0" smtClean="0">
              <a:latin typeface="+mn-ea"/>
              <a:ea typeface="+mn-ea"/>
            </a:rPr>
            <a:t>什么是全文检索</a:t>
          </a:r>
          <a:endParaRPr lang="zh-CN" altLang="en-US" sz="1800" b="0" dirty="0">
            <a:latin typeface="+mn-ea"/>
            <a:ea typeface="+mn-ea"/>
          </a:endParaRPr>
        </a:p>
      </dgm:t>
    </dgm:pt>
    <dgm:pt modelId="{9D13B7ED-D6A1-49F9-8AB3-AF07ADDEAF7D}" type="parTrans" cxnId="{33341C32-B740-4232-8635-D0400BECB939}">
      <dgm:prSet/>
      <dgm:spPr/>
      <dgm:t>
        <a:bodyPr/>
        <a:lstStyle/>
        <a:p>
          <a:endParaRPr lang="zh-CN" altLang="en-US"/>
        </a:p>
      </dgm:t>
    </dgm:pt>
    <dgm:pt modelId="{FD5B171D-3E0D-4194-A9EF-9B4973EE0776}" type="sibTrans" cxnId="{33341C32-B740-4232-8635-D0400BECB939}">
      <dgm:prSet/>
      <dgm:spPr/>
      <dgm:t>
        <a:bodyPr/>
        <a:lstStyle/>
        <a:p>
          <a:endParaRPr lang="zh-CN" altLang="en-US"/>
        </a:p>
      </dgm:t>
    </dgm:pt>
    <dgm:pt modelId="{F8C6F569-E733-40D9-A442-59438318B653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rtl="0"/>
          <a:r>
            <a:rPr lang="en-US" altLang="zh-CN" sz="1800" b="0" dirty="0" err="1" smtClean="0">
              <a:latin typeface="+mn-ea"/>
              <a:ea typeface="+mn-ea"/>
            </a:rPr>
            <a:t>Lucene</a:t>
          </a:r>
          <a:r>
            <a:rPr lang="zh-CN" altLang="en-US" sz="1800" b="0" dirty="0" smtClean="0">
              <a:latin typeface="+mn-ea"/>
              <a:ea typeface="+mn-ea"/>
            </a:rPr>
            <a:t>核心倒排索引</a:t>
          </a:r>
          <a:endParaRPr lang="zh-CN" altLang="en-US" sz="1800" b="0" dirty="0">
            <a:latin typeface="+mn-ea"/>
            <a:ea typeface="+mn-ea"/>
          </a:endParaRPr>
        </a:p>
      </dgm:t>
    </dgm:pt>
    <dgm:pt modelId="{02498E96-93B2-4D82-B8FA-94C9F1B4E039}" type="parTrans" cxnId="{175EAAEA-9751-414E-B542-19DE61BD23C5}">
      <dgm:prSet/>
      <dgm:spPr/>
      <dgm:t>
        <a:bodyPr/>
        <a:lstStyle/>
        <a:p>
          <a:endParaRPr lang="zh-CN" altLang="en-US"/>
        </a:p>
      </dgm:t>
    </dgm:pt>
    <dgm:pt modelId="{41EB74E5-3B8E-4563-9A4A-C861DFC9F05E}" type="sibTrans" cxnId="{175EAAEA-9751-414E-B542-19DE61BD23C5}">
      <dgm:prSet/>
      <dgm:spPr/>
      <dgm:t>
        <a:bodyPr/>
        <a:lstStyle/>
        <a:p>
          <a:endParaRPr lang="zh-CN" altLang="en-US"/>
        </a:p>
      </dgm:t>
    </dgm:pt>
    <dgm:pt modelId="{9D4EDE7D-593D-4070-B515-6E96035D98D4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algn="just" rtl="0"/>
          <a:r>
            <a:rPr lang="en-US" altLang="zh-CN" sz="1800" b="0" dirty="0" smtClean="0">
              <a:latin typeface="+mn-ea"/>
              <a:ea typeface="+mn-ea"/>
            </a:rPr>
            <a:t>Luke</a:t>
          </a:r>
          <a:r>
            <a:rPr lang="zh-CN" altLang="en-US" sz="1800" b="0" dirty="0" smtClean="0">
              <a:latin typeface="+mn-ea"/>
              <a:ea typeface="+mn-ea"/>
            </a:rPr>
            <a:t>的使用</a:t>
          </a:r>
          <a:endParaRPr lang="zh-CN" altLang="en-US" sz="1800" b="0" dirty="0">
            <a:latin typeface="+mn-ea"/>
            <a:ea typeface="+mn-ea"/>
          </a:endParaRPr>
        </a:p>
      </dgm:t>
    </dgm:pt>
    <dgm:pt modelId="{97A77ADA-63F2-4599-A076-4B27A7721D58}" type="parTrans" cxnId="{D76AB915-5367-44A4-A196-809839FAA586}">
      <dgm:prSet/>
      <dgm:spPr/>
      <dgm:t>
        <a:bodyPr/>
        <a:lstStyle/>
        <a:p>
          <a:endParaRPr lang="zh-CN" altLang="en-US"/>
        </a:p>
      </dgm:t>
    </dgm:pt>
    <dgm:pt modelId="{42B6894E-1BC7-4B8D-B8B3-CBEBFBE0B53F}" type="sibTrans" cxnId="{D76AB915-5367-44A4-A196-809839FAA586}">
      <dgm:prSet/>
      <dgm:spPr/>
      <dgm:t>
        <a:bodyPr/>
        <a:lstStyle/>
        <a:p>
          <a:endParaRPr lang="zh-CN" altLang="en-US"/>
        </a:p>
      </dgm:t>
    </dgm:pt>
    <dgm:pt modelId="{229B7E3F-22CE-46ED-9B2F-2F4366F8F58A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rtl="0"/>
          <a:r>
            <a:rPr lang="zh-CN" altLang="en-US" sz="1800" b="0" dirty="0" smtClean="0">
              <a:latin typeface="+mn-ea"/>
              <a:ea typeface="+mn-ea"/>
            </a:rPr>
            <a:t>索引的创建及查看</a:t>
          </a:r>
          <a:endParaRPr lang="zh-CN" altLang="en-US" sz="1800" b="0" dirty="0">
            <a:latin typeface="+mn-ea"/>
            <a:ea typeface="+mn-ea"/>
          </a:endParaRPr>
        </a:p>
      </dgm:t>
    </dgm:pt>
    <dgm:pt modelId="{47868E22-BD52-4606-8C38-C391F146A750}" type="parTrans" cxnId="{BAED1ED5-23EA-4C54-BA72-D70D528DC9CC}">
      <dgm:prSet/>
      <dgm:spPr/>
      <dgm:t>
        <a:bodyPr/>
        <a:lstStyle/>
        <a:p>
          <a:endParaRPr lang="zh-CN" altLang="en-US"/>
        </a:p>
      </dgm:t>
    </dgm:pt>
    <dgm:pt modelId="{68D619AC-0CD0-40AD-AFC8-D52B2F132B3A}" type="sibTrans" cxnId="{BAED1ED5-23EA-4C54-BA72-D70D528DC9CC}">
      <dgm:prSet/>
      <dgm:spPr/>
      <dgm:t>
        <a:bodyPr/>
        <a:lstStyle/>
        <a:p>
          <a:endParaRPr lang="zh-CN" altLang="en-US"/>
        </a:p>
      </dgm:t>
    </dgm:pt>
    <dgm:pt modelId="{C7CB22B1-C4C1-4601-B71B-B7D009301528}" type="pres">
      <dgm:prSet presAssocID="{33B110A3-96AA-4755-820F-F8A6D23907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14D53EA-3C7B-4253-B67A-186929A19769}" type="pres">
      <dgm:prSet presAssocID="{33B110A3-96AA-4755-820F-F8A6D239076C}" presName="Name1" presStyleCnt="0"/>
      <dgm:spPr/>
      <dgm:t>
        <a:bodyPr/>
        <a:lstStyle/>
        <a:p>
          <a:endParaRPr lang="zh-CN" altLang="en-US"/>
        </a:p>
      </dgm:t>
    </dgm:pt>
    <dgm:pt modelId="{7AD967C9-8B18-465D-AB2E-F3DADD126276}" type="pres">
      <dgm:prSet presAssocID="{33B110A3-96AA-4755-820F-F8A6D239076C}" presName="cycle" presStyleCnt="0"/>
      <dgm:spPr/>
      <dgm:t>
        <a:bodyPr/>
        <a:lstStyle/>
        <a:p>
          <a:endParaRPr lang="zh-CN" altLang="en-US"/>
        </a:p>
      </dgm:t>
    </dgm:pt>
    <dgm:pt modelId="{FCCAB68D-5FD5-4013-8E9B-7C01B0B2A998}" type="pres">
      <dgm:prSet presAssocID="{33B110A3-96AA-4755-820F-F8A6D239076C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43DA9B9E-F8C7-4C54-899A-AB3F4742D086}" type="pres">
      <dgm:prSet presAssocID="{33B110A3-96AA-4755-820F-F8A6D239076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265AA52-1733-465A-8D44-094352C94E15}" type="pres">
      <dgm:prSet presAssocID="{33B110A3-96AA-4755-820F-F8A6D239076C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F05CBE04-4D38-4837-9F8E-C76BCCCFD8D1}" type="pres">
      <dgm:prSet presAssocID="{33B110A3-96AA-4755-820F-F8A6D239076C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FD863D47-CE28-41EA-9BF7-BC0A6AD1C28D}" type="pres">
      <dgm:prSet presAssocID="{22AD739E-89EE-4ECE-A72F-5602D7B8089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325091-4489-4EC2-B646-1D96FFB368BB}" type="pres">
      <dgm:prSet presAssocID="{22AD739E-89EE-4ECE-A72F-5602D7B8089B}" presName="accent_1" presStyleCnt="0"/>
      <dgm:spPr/>
      <dgm:t>
        <a:bodyPr/>
        <a:lstStyle/>
        <a:p>
          <a:endParaRPr lang="zh-CN" altLang="en-US"/>
        </a:p>
      </dgm:t>
    </dgm:pt>
    <dgm:pt modelId="{0462A75F-A8F2-492A-B6F3-68981BA85936}" type="pres">
      <dgm:prSet presAssocID="{22AD739E-89EE-4ECE-A72F-5602D7B8089B}" presName="accentRepeatNode" presStyleLbl="solidFgAcc1" presStyleIdx="0" presStyleCnt="5"/>
      <dgm:spPr/>
      <dgm:t>
        <a:bodyPr/>
        <a:lstStyle/>
        <a:p>
          <a:endParaRPr lang="zh-CN" altLang="en-US"/>
        </a:p>
      </dgm:t>
    </dgm:pt>
    <dgm:pt modelId="{3AAE022F-1E58-4911-9AF8-5DAA2BAB3C63}" type="pres">
      <dgm:prSet presAssocID="{817882A7-1586-4CDA-A852-55DAE45630E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536E4E-B6F8-4E75-801F-2D2AC01EA401}" type="pres">
      <dgm:prSet presAssocID="{817882A7-1586-4CDA-A852-55DAE45630E0}" presName="accent_2" presStyleCnt="0"/>
      <dgm:spPr/>
    </dgm:pt>
    <dgm:pt modelId="{D0CDACE9-600D-4BDE-91F7-4CE9E35F9D6E}" type="pres">
      <dgm:prSet presAssocID="{817882A7-1586-4CDA-A852-55DAE45630E0}" presName="accentRepeatNode" presStyleLbl="solidFgAcc1" presStyleIdx="1" presStyleCnt="5"/>
      <dgm:spPr/>
      <dgm:t>
        <a:bodyPr/>
        <a:lstStyle/>
        <a:p>
          <a:endParaRPr lang="zh-CN" altLang="en-US"/>
        </a:p>
      </dgm:t>
    </dgm:pt>
    <dgm:pt modelId="{5DC98F1B-F1F8-4066-B045-72F8190B72DB}" type="pres">
      <dgm:prSet presAssocID="{F8C6F569-E733-40D9-A442-59438318B65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A2230-87D1-4102-8069-1FFBD156AFCC}" type="pres">
      <dgm:prSet presAssocID="{F8C6F569-E733-40D9-A442-59438318B653}" presName="accent_3" presStyleCnt="0"/>
      <dgm:spPr/>
    </dgm:pt>
    <dgm:pt modelId="{697BD96C-BDFB-454B-B613-43834D8F276C}" type="pres">
      <dgm:prSet presAssocID="{F8C6F569-E733-40D9-A442-59438318B653}" presName="accentRepeatNode" presStyleLbl="solidFgAcc1" presStyleIdx="2" presStyleCnt="5"/>
      <dgm:spPr/>
      <dgm:t>
        <a:bodyPr/>
        <a:lstStyle/>
        <a:p>
          <a:endParaRPr lang="zh-CN" altLang="en-US"/>
        </a:p>
      </dgm:t>
    </dgm:pt>
    <dgm:pt modelId="{2A6E7B77-A35B-4B09-B8C3-BC5361F45966}" type="pres">
      <dgm:prSet presAssocID="{229B7E3F-22CE-46ED-9B2F-2F4366F8F58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B4BFA-55D7-48BA-8575-72A649AB7D6A}" type="pres">
      <dgm:prSet presAssocID="{229B7E3F-22CE-46ED-9B2F-2F4366F8F58A}" presName="accent_4" presStyleCnt="0"/>
      <dgm:spPr/>
    </dgm:pt>
    <dgm:pt modelId="{5C1502A7-513B-4BE7-9387-5107E84E4F7C}" type="pres">
      <dgm:prSet presAssocID="{229B7E3F-22CE-46ED-9B2F-2F4366F8F58A}" presName="accentRepeatNode" presStyleLbl="solidFgAcc1" presStyleIdx="3" presStyleCnt="5"/>
      <dgm:spPr/>
    </dgm:pt>
    <dgm:pt modelId="{3AE08901-531B-4382-9392-04FD411E46F3}" type="pres">
      <dgm:prSet presAssocID="{9D4EDE7D-593D-4070-B515-6E96035D98D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E4646-074B-4D4C-B825-77C06704670D}" type="pres">
      <dgm:prSet presAssocID="{9D4EDE7D-593D-4070-B515-6E96035D98D4}" presName="accent_5" presStyleCnt="0"/>
      <dgm:spPr/>
      <dgm:t>
        <a:bodyPr/>
        <a:lstStyle/>
        <a:p>
          <a:endParaRPr lang="zh-CN" altLang="en-US"/>
        </a:p>
      </dgm:t>
    </dgm:pt>
    <dgm:pt modelId="{B397F0DC-B227-49F1-82DA-4A9DC9BDD4BC}" type="pres">
      <dgm:prSet presAssocID="{9D4EDE7D-593D-4070-B515-6E96035D98D4}" presName="accentRepeatNode" presStyleLbl="solidFgAcc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CD99E84-349C-4C7E-BCC0-7047242E607F}" type="presOf" srcId="{22AD739E-89EE-4ECE-A72F-5602D7B8089B}" destId="{FD863D47-CE28-41EA-9BF7-BC0A6AD1C28D}" srcOrd="0" destOrd="0" presId="urn:microsoft.com/office/officeart/2008/layout/VerticalCurvedList"/>
    <dgm:cxn modelId="{BAED1ED5-23EA-4C54-BA72-D70D528DC9CC}" srcId="{33B110A3-96AA-4755-820F-F8A6D239076C}" destId="{229B7E3F-22CE-46ED-9B2F-2F4366F8F58A}" srcOrd="3" destOrd="0" parTransId="{47868E22-BD52-4606-8C38-C391F146A750}" sibTransId="{68D619AC-0CD0-40AD-AFC8-D52B2F132B3A}"/>
    <dgm:cxn modelId="{175EAAEA-9751-414E-B542-19DE61BD23C5}" srcId="{33B110A3-96AA-4755-820F-F8A6D239076C}" destId="{F8C6F569-E733-40D9-A442-59438318B653}" srcOrd="2" destOrd="0" parTransId="{02498E96-93B2-4D82-B8FA-94C9F1B4E039}" sibTransId="{41EB74E5-3B8E-4563-9A4A-C861DFC9F05E}"/>
    <dgm:cxn modelId="{6BA8C4BD-7DF6-47E2-A73E-848F2157C7FB}" type="presOf" srcId="{F8C6F569-E733-40D9-A442-59438318B653}" destId="{5DC98F1B-F1F8-4066-B045-72F8190B72DB}" srcOrd="0" destOrd="0" presId="urn:microsoft.com/office/officeart/2008/layout/VerticalCurvedList"/>
    <dgm:cxn modelId="{33341C32-B740-4232-8635-D0400BECB939}" srcId="{33B110A3-96AA-4755-820F-F8A6D239076C}" destId="{817882A7-1586-4CDA-A852-55DAE45630E0}" srcOrd="1" destOrd="0" parTransId="{9D13B7ED-D6A1-49F9-8AB3-AF07ADDEAF7D}" sibTransId="{FD5B171D-3E0D-4194-A9EF-9B4973EE0776}"/>
    <dgm:cxn modelId="{FC13B85E-00CE-469C-B4B6-D6C40FED1ACC}" type="presOf" srcId="{9D4EDE7D-593D-4070-B515-6E96035D98D4}" destId="{3AE08901-531B-4382-9392-04FD411E46F3}" srcOrd="0" destOrd="0" presId="urn:microsoft.com/office/officeart/2008/layout/VerticalCurvedList"/>
    <dgm:cxn modelId="{24F38A5B-4D8D-4664-9CAC-0035BFF45FBE}" type="presOf" srcId="{33B110A3-96AA-4755-820F-F8A6D239076C}" destId="{C7CB22B1-C4C1-4601-B71B-B7D009301528}" srcOrd="0" destOrd="0" presId="urn:microsoft.com/office/officeart/2008/layout/VerticalCurvedList"/>
    <dgm:cxn modelId="{9819D948-9157-4AA8-B9A2-6B0B4FC4BDAE}" type="presOf" srcId="{229B7E3F-22CE-46ED-9B2F-2F4366F8F58A}" destId="{2A6E7B77-A35B-4B09-B8C3-BC5361F45966}" srcOrd="0" destOrd="0" presId="urn:microsoft.com/office/officeart/2008/layout/VerticalCurvedList"/>
    <dgm:cxn modelId="{5E098F83-2F13-4D6B-9B7D-C00A1B484586}" srcId="{33B110A3-96AA-4755-820F-F8A6D239076C}" destId="{22AD739E-89EE-4ECE-A72F-5602D7B8089B}" srcOrd="0" destOrd="0" parTransId="{03AA5E6B-4111-476F-9250-C65E18ADDA8A}" sibTransId="{EB507A43-E299-476A-ABA2-FC7820F5AEBF}"/>
    <dgm:cxn modelId="{D76AB915-5367-44A4-A196-809839FAA586}" srcId="{33B110A3-96AA-4755-820F-F8A6D239076C}" destId="{9D4EDE7D-593D-4070-B515-6E96035D98D4}" srcOrd="4" destOrd="0" parTransId="{97A77ADA-63F2-4599-A076-4B27A7721D58}" sibTransId="{42B6894E-1BC7-4B8D-B8B3-CBEBFBE0B53F}"/>
    <dgm:cxn modelId="{674391C2-36B2-4FFF-96F4-079391114C6B}" type="presOf" srcId="{817882A7-1586-4CDA-A852-55DAE45630E0}" destId="{3AAE022F-1E58-4911-9AF8-5DAA2BAB3C63}" srcOrd="0" destOrd="0" presId="urn:microsoft.com/office/officeart/2008/layout/VerticalCurvedList"/>
    <dgm:cxn modelId="{F2E9AE64-E3CF-4633-A2C1-E5824CBC10F4}" type="presOf" srcId="{EB507A43-E299-476A-ABA2-FC7820F5AEBF}" destId="{43DA9B9E-F8C7-4C54-899A-AB3F4742D086}" srcOrd="0" destOrd="0" presId="urn:microsoft.com/office/officeart/2008/layout/VerticalCurvedList"/>
    <dgm:cxn modelId="{06E50433-2FBD-4756-B505-6A89469F98DE}" type="presParOf" srcId="{C7CB22B1-C4C1-4601-B71B-B7D009301528}" destId="{F14D53EA-3C7B-4253-B67A-186929A19769}" srcOrd="0" destOrd="0" presId="urn:microsoft.com/office/officeart/2008/layout/VerticalCurvedList"/>
    <dgm:cxn modelId="{BD8DC59E-DC8A-44A7-8504-E4A278479249}" type="presParOf" srcId="{F14D53EA-3C7B-4253-B67A-186929A19769}" destId="{7AD967C9-8B18-465D-AB2E-F3DADD126276}" srcOrd="0" destOrd="0" presId="urn:microsoft.com/office/officeart/2008/layout/VerticalCurvedList"/>
    <dgm:cxn modelId="{5954AC7E-1388-4BC1-81DA-7FC1E0357F7A}" type="presParOf" srcId="{7AD967C9-8B18-465D-AB2E-F3DADD126276}" destId="{FCCAB68D-5FD5-4013-8E9B-7C01B0B2A998}" srcOrd="0" destOrd="0" presId="urn:microsoft.com/office/officeart/2008/layout/VerticalCurvedList"/>
    <dgm:cxn modelId="{F08B98A5-3552-4837-B046-C0888484AEC5}" type="presParOf" srcId="{7AD967C9-8B18-465D-AB2E-F3DADD126276}" destId="{43DA9B9E-F8C7-4C54-899A-AB3F4742D086}" srcOrd="1" destOrd="0" presId="urn:microsoft.com/office/officeart/2008/layout/VerticalCurvedList"/>
    <dgm:cxn modelId="{ABBB75CF-47F9-482D-8B01-084A96901492}" type="presParOf" srcId="{7AD967C9-8B18-465D-AB2E-F3DADD126276}" destId="{1265AA52-1733-465A-8D44-094352C94E15}" srcOrd="2" destOrd="0" presId="urn:microsoft.com/office/officeart/2008/layout/VerticalCurvedList"/>
    <dgm:cxn modelId="{7C333E7C-FDAD-4E03-B660-6B654B9F9138}" type="presParOf" srcId="{7AD967C9-8B18-465D-AB2E-F3DADD126276}" destId="{F05CBE04-4D38-4837-9F8E-C76BCCCFD8D1}" srcOrd="3" destOrd="0" presId="urn:microsoft.com/office/officeart/2008/layout/VerticalCurvedList"/>
    <dgm:cxn modelId="{0123B2C0-628B-463E-86F9-2A41F92D812C}" type="presParOf" srcId="{F14D53EA-3C7B-4253-B67A-186929A19769}" destId="{FD863D47-CE28-41EA-9BF7-BC0A6AD1C28D}" srcOrd="1" destOrd="0" presId="urn:microsoft.com/office/officeart/2008/layout/VerticalCurvedList"/>
    <dgm:cxn modelId="{FF89F7E6-ECBA-41BF-AD9C-A4676F58E873}" type="presParOf" srcId="{F14D53EA-3C7B-4253-B67A-186929A19769}" destId="{75325091-4489-4EC2-B646-1D96FFB368BB}" srcOrd="2" destOrd="0" presId="urn:microsoft.com/office/officeart/2008/layout/VerticalCurvedList"/>
    <dgm:cxn modelId="{FD0990A9-0D6E-4C92-A208-13844D28FDD1}" type="presParOf" srcId="{75325091-4489-4EC2-B646-1D96FFB368BB}" destId="{0462A75F-A8F2-492A-B6F3-68981BA85936}" srcOrd="0" destOrd="0" presId="urn:microsoft.com/office/officeart/2008/layout/VerticalCurvedList"/>
    <dgm:cxn modelId="{CC8CC886-BAA0-47CC-A499-700EDDB0C2B3}" type="presParOf" srcId="{F14D53EA-3C7B-4253-B67A-186929A19769}" destId="{3AAE022F-1E58-4911-9AF8-5DAA2BAB3C63}" srcOrd="3" destOrd="0" presId="urn:microsoft.com/office/officeart/2008/layout/VerticalCurvedList"/>
    <dgm:cxn modelId="{D11DC1A5-4246-4823-BECF-2A3CEDFD77A9}" type="presParOf" srcId="{F14D53EA-3C7B-4253-B67A-186929A19769}" destId="{D3536E4E-B6F8-4E75-801F-2D2AC01EA401}" srcOrd="4" destOrd="0" presId="urn:microsoft.com/office/officeart/2008/layout/VerticalCurvedList"/>
    <dgm:cxn modelId="{887DA90C-E68E-471F-BAE4-AE183B0D383A}" type="presParOf" srcId="{D3536E4E-B6F8-4E75-801F-2D2AC01EA401}" destId="{D0CDACE9-600D-4BDE-91F7-4CE9E35F9D6E}" srcOrd="0" destOrd="0" presId="urn:microsoft.com/office/officeart/2008/layout/VerticalCurvedList"/>
    <dgm:cxn modelId="{73A28C57-7D9A-44CF-8A4F-FD72D4B4C596}" type="presParOf" srcId="{F14D53EA-3C7B-4253-B67A-186929A19769}" destId="{5DC98F1B-F1F8-4066-B045-72F8190B72DB}" srcOrd="5" destOrd="0" presId="urn:microsoft.com/office/officeart/2008/layout/VerticalCurvedList"/>
    <dgm:cxn modelId="{92086DB4-A1F3-471C-A238-422AC551E929}" type="presParOf" srcId="{F14D53EA-3C7B-4253-B67A-186929A19769}" destId="{21AA2230-87D1-4102-8069-1FFBD156AFCC}" srcOrd="6" destOrd="0" presId="urn:microsoft.com/office/officeart/2008/layout/VerticalCurvedList"/>
    <dgm:cxn modelId="{6E2E4C24-EEB7-4798-A0E2-1EC518922A6B}" type="presParOf" srcId="{21AA2230-87D1-4102-8069-1FFBD156AFCC}" destId="{697BD96C-BDFB-454B-B613-43834D8F276C}" srcOrd="0" destOrd="0" presId="urn:microsoft.com/office/officeart/2008/layout/VerticalCurvedList"/>
    <dgm:cxn modelId="{A3ADF6AD-5AED-4883-8294-02920652F181}" type="presParOf" srcId="{F14D53EA-3C7B-4253-B67A-186929A19769}" destId="{2A6E7B77-A35B-4B09-B8C3-BC5361F45966}" srcOrd="7" destOrd="0" presId="urn:microsoft.com/office/officeart/2008/layout/VerticalCurvedList"/>
    <dgm:cxn modelId="{E657B0D9-B32F-4462-ACDF-D206CBC3D3C3}" type="presParOf" srcId="{F14D53EA-3C7B-4253-B67A-186929A19769}" destId="{C2CB4BFA-55D7-48BA-8575-72A649AB7D6A}" srcOrd="8" destOrd="0" presId="urn:microsoft.com/office/officeart/2008/layout/VerticalCurvedList"/>
    <dgm:cxn modelId="{9D215CB2-6DDA-4126-9038-4470ADBDF4DB}" type="presParOf" srcId="{C2CB4BFA-55D7-48BA-8575-72A649AB7D6A}" destId="{5C1502A7-513B-4BE7-9387-5107E84E4F7C}" srcOrd="0" destOrd="0" presId="urn:microsoft.com/office/officeart/2008/layout/VerticalCurvedList"/>
    <dgm:cxn modelId="{37BA860F-F074-434A-922F-A73D8A3274D4}" type="presParOf" srcId="{F14D53EA-3C7B-4253-B67A-186929A19769}" destId="{3AE08901-531B-4382-9392-04FD411E46F3}" srcOrd="9" destOrd="0" presId="urn:microsoft.com/office/officeart/2008/layout/VerticalCurvedList"/>
    <dgm:cxn modelId="{CFDF6461-041E-4036-8D53-40ACC0046AB3}" type="presParOf" srcId="{F14D53EA-3C7B-4253-B67A-186929A19769}" destId="{88DE4646-074B-4D4C-B825-77C06704670D}" srcOrd="10" destOrd="0" presId="urn:microsoft.com/office/officeart/2008/layout/VerticalCurvedList"/>
    <dgm:cxn modelId="{C04108F2-70A7-4470-B4A3-D84BF4BBF698}" type="presParOf" srcId="{88DE4646-074B-4D4C-B825-77C06704670D}" destId="{B397F0DC-B227-49F1-82DA-4A9DC9BDD4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CC90C-E4E3-4264-9E2B-1342AE3D737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0D5EA7-3A6F-4C96-A6C9-F7F76936B6ED}">
      <dgm:prSet phldrT="[文本]"/>
      <dgm:spPr>
        <a:solidFill>
          <a:srgbClr val="A3C4FF"/>
        </a:solidFill>
      </dgm:spPr>
      <dgm:t>
        <a:bodyPr/>
        <a:lstStyle/>
        <a:p>
          <a:r>
            <a:rPr lang="en-US" altLang="zh-CN" b="1" dirty="0" smtClean="0">
              <a:solidFill>
                <a:srgbClr val="0070C0"/>
              </a:solidFill>
            </a:rPr>
            <a:t>Analyzer </a:t>
          </a:r>
          <a:endParaRPr lang="zh-CN" altLang="en-US" b="1" dirty="0">
            <a:solidFill>
              <a:srgbClr val="0070C0"/>
            </a:solidFill>
          </a:endParaRPr>
        </a:p>
      </dgm:t>
    </dgm:pt>
    <dgm:pt modelId="{4A991269-BF82-4A79-89FC-836335C20498}" type="parTrans" cxnId="{301458BE-95A4-427B-8DDA-23D0E210F761}">
      <dgm:prSet/>
      <dgm:spPr/>
      <dgm:t>
        <a:bodyPr/>
        <a:lstStyle/>
        <a:p>
          <a:endParaRPr lang="zh-CN" altLang="en-US"/>
        </a:p>
      </dgm:t>
    </dgm:pt>
    <dgm:pt modelId="{14B3FAAB-DFE4-43E7-946E-D40CCE366F07}" type="sibTrans" cxnId="{301458BE-95A4-427B-8DDA-23D0E210F761}">
      <dgm:prSet/>
      <dgm:spPr/>
      <dgm:t>
        <a:bodyPr/>
        <a:lstStyle/>
        <a:p>
          <a:endParaRPr lang="zh-CN" altLang="en-US"/>
        </a:p>
      </dgm:t>
    </dgm:pt>
    <dgm:pt modelId="{08BF9194-0B86-41A0-9F7C-2586E8687F6D}">
      <dgm:prSet phldrT="[文本]"/>
      <dgm:spPr>
        <a:solidFill>
          <a:srgbClr val="A3C4FF"/>
        </a:solidFill>
      </dgm:spPr>
      <dgm:t>
        <a:bodyPr/>
        <a:lstStyle/>
        <a:p>
          <a:r>
            <a:rPr lang="en-US" altLang="zh-CN" b="1" dirty="0" smtClean="0">
              <a:solidFill>
                <a:srgbClr val="0070C0"/>
              </a:solidFill>
            </a:rPr>
            <a:t>Directory </a:t>
          </a:r>
          <a:endParaRPr lang="zh-CN" altLang="en-US" b="1" dirty="0">
            <a:solidFill>
              <a:srgbClr val="0070C0"/>
            </a:solidFill>
          </a:endParaRPr>
        </a:p>
      </dgm:t>
    </dgm:pt>
    <dgm:pt modelId="{0C80D11E-99D7-422F-87DA-C661E226410A}" type="parTrans" cxnId="{E8C0521E-A696-4D4F-8D85-9DC799CFE3A2}">
      <dgm:prSet/>
      <dgm:spPr/>
      <dgm:t>
        <a:bodyPr/>
        <a:lstStyle/>
        <a:p>
          <a:endParaRPr lang="zh-CN" altLang="en-US"/>
        </a:p>
      </dgm:t>
    </dgm:pt>
    <dgm:pt modelId="{F8114237-1FBC-4515-B08A-757220532F7E}" type="sibTrans" cxnId="{E8C0521E-A696-4D4F-8D85-9DC799CFE3A2}">
      <dgm:prSet/>
      <dgm:spPr/>
      <dgm:t>
        <a:bodyPr/>
        <a:lstStyle/>
        <a:p>
          <a:endParaRPr lang="zh-CN" altLang="en-US"/>
        </a:p>
      </dgm:t>
    </dgm:pt>
    <dgm:pt modelId="{0919FC24-0B63-48B1-9704-587238720C44}">
      <dgm:prSet phldrT="[文本]"/>
      <dgm:spPr>
        <a:solidFill>
          <a:srgbClr val="A3C4FF"/>
        </a:solidFill>
      </dgm:spPr>
      <dgm:t>
        <a:bodyPr/>
        <a:lstStyle/>
        <a:p>
          <a:r>
            <a:rPr lang="en-US" altLang="zh-CN" b="1" dirty="0" err="1" smtClean="0">
              <a:solidFill>
                <a:srgbClr val="0070C0"/>
              </a:solidFill>
            </a:rPr>
            <a:t>IndexWriter</a:t>
          </a:r>
          <a:r>
            <a:rPr lang="en-US" altLang="zh-CN" b="1" dirty="0" smtClean="0">
              <a:solidFill>
                <a:srgbClr val="0070C0"/>
              </a:solidFill>
            </a:rPr>
            <a:t> </a:t>
          </a:r>
          <a:endParaRPr lang="zh-CN" altLang="en-US" b="1" dirty="0">
            <a:solidFill>
              <a:srgbClr val="0070C0"/>
            </a:solidFill>
          </a:endParaRPr>
        </a:p>
      </dgm:t>
    </dgm:pt>
    <dgm:pt modelId="{69A35DF7-0CE3-446A-8C27-402C4336D856}" type="parTrans" cxnId="{12EAEA7D-AC3A-4C68-BC16-45BE9D0644DC}">
      <dgm:prSet/>
      <dgm:spPr/>
      <dgm:t>
        <a:bodyPr/>
        <a:lstStyle/>
        <a:p>
          <a:endParaRPr lang="zh-CN" altLang="en-US"/>
        </a:p>
      </dgm:t>
    </dgm:pt>
    <dgm:pt modelId="{0EF6FC90-1AC7-4E15-B50E-1D8CB9376837}" type="sibTrans" cxnId="{12EAEA7D-AC3A-4C68-BC16-45BE9D0644DC}">
      <dgm:prSet/>
      <dgm:spPr/>
      <dgm:t>
        <a:bodyPr/>
        <a:lstStyle/>
        <a:p>
          <a:endParaRPr lang="zh-CN" altLang="en-US"/>
        </a:p>
      </dgm:t>
    </dgm:pt>
    <dgm:pt modelId="{685AE300-0F21-4A5C-BB25-9AE6AFA95E17}">
      <dgm:prSet phldrT="[文本]"/>
      <dgm:spPr>
        <a:solidFill>
          <a:srgbClr val="A3C4FF"/>
        </a:solidFill>
      </dgm:spPr>
      <dgm:t>
        <a:bodyPr/>
        <a:lstStyle/>
        <a:p>
          <a:r>
            <a:rPr lang="en-US" altLang="zh-CN" b="1" dirty="0" smtClean="0">
              <a:solidFill>
                <a:srgbClr val="0070C0"/>
              </a:solidFill>
            </a:rPr>
            <a:t>Field </a:t>
          </a:r>
          <a:endParaRPr lang="zh-CN" altLang="en-US" b="1" dirty="0">
            <a:solidFill>
              <a:srgbClr val="0070C0"/>
            </a:solidFill>
          </a:endParaRPr>
        </a:p>
      </dgm:t>
    </dgm:pt>
    <dgm:pt modelId="{D9BB240B-53A9-44EE-A88F-D59697923186}" type="parTrans" cxnId="{4DDCF2EE-0A44-4BD8-89AC-139FFDD6F39C}">
      <dgm:prSet/>
      <dgm:spPr/>
      <dgm:t>
        <a:bodyPr/>
        <a:lstStyle/>
        <a:p>
          <a:endParaRPr lang="zh-CN" altLang="en-US"/>
        </a:p>
      </dgm:t>
    </dgm:pt>
    <dgm:pt modelId="{41BDBF6D-708F-4C29-8E99-6B85463FD2A1}" type="sibTrans" cxnId="{4DDCF2EE-0A44-4BD8-89AC-139FFDD6F39C}">
      <dgm:prSet/>
      <dgm:spPr/>
      <dgm:t>
        <a:bodyPr/>
        <a:lstStyle/>
        <a:p>
          <a:endParaRPr lang="zh-CN" altLang="en-US"/>
        </a:p>
      </dgm:t>
    </dgm:pt>
    <dgm:pt modelId="{F35EC112-018C-4845-9E6A-E3078DA973EF}">
      <dgm:prSet phldrT="[文本]"/>
      <dgm:spPr>
        <a:solidFill>
          <a:srgbClr val="A3C4FF"/>
        </a:solidFill>
      </dgm:spPr>
      <dgm:t>
        <a:bodyPr/>
        <a:lstStyle/>
        <a:p>
          <a:r>
            <a:rPr lang="en-US" altLang="zh-CN" b="1" dirty="0" smtClean="0">
              <a:solidFill>
                <a:srgbClr val="0070C0"/>
              </a:solidFill>
            </a:rPr>
            <a:t>Document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AA169CFC-223C-49D2-8F5F-15243FEC1471}" type="parTrans" cxnId="{8F2D6C35-1A57-4044-AAFD-2703C349DF6C}">
      <dgm:prSet/>
      <dgm:spPr/>
      <dgm:t>
        <a:bodyPr/>
        <a:lstStyle/>
        <a:p>
          <a:endParaRPr lang="zh-CN" altLang="en-US"/>
        </a:p>
      </dgm:t>
    </dgm:pt>
    <dgm:pt modelId="{001886ED-451C-4679-8964-C17901DB9526}" type="sibTrans" cxnId="{8F2D6C35-1A57-4044-AAFD-2703C349DF6C}">
      <dgm:prSet/>
      <dgm:spPr/>
      <dgm:t>
        <a:bodyPr/>
        <a:lstStyle/>
        <a:p>
          <a:endParaRPr lang="zh-CN" altLang="en-US"/>
        </a:p>
      </dgm:t>
    </dgm:pt>
    <dgm:pt modelId="{E0826C8E-09FA-4117-8CD1-36C1F0323810}" type="pres">
      <dgm:prSet presAssocID="{449CC90C-E4E3-4264-9E2B-1342AE3D737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9D8582-D70D-47DF-8325-BA881117E655}" type="pres">
      <dgm:prSet presAssocID="{440D5EA7-3A6F-4C96-A6C9-F7F76936B6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E22D2-EC3F-47F2-8075-9C28FD1C22E7}" type="pres">
      <dgm:prSet presAssocID="{440D5EA7-3A6F-4C96-A6C9-F7F76936B6ED}" presName="spNode" presStyleCnt="0"/>
      <dgm:spPr/>
    </dgm:pt>
    <dgm:pt modelId="{19793035-1747-452F-9036-145728098750}" type="pres">
      <dgm:prSet presAssocID="{14B3FAAB-DFE4-43E7-946E-D40CCE366F07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5502800D-E946-4016-83F0-0ABAF76E2C26}" type="pres">
      <dgm:prSet presAssocID="{08BF9194-0B86-41A0-9F7C-2586E8687F6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4C193-16E6-4603-84A2-519A628D20F0}" type="pres">
      <dgm:prSet presAssocID="{08BF9194-0B86-41A0-9F7C-2586E8687F6D}" presName="spNode" presStyleCnt="0"/>
      <dgm:spPr/>
    </dgm:pt>
    <dgm:pt modelId="{6A4438BE-5531-4F61-B32F-74BAA047D78C}" type="pres">
      <dgm:prSet presAssocID="{F8114237-1FBC-4515-B08A-757220532F7E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EDB70202-F10B-44FA-9E13-9C7B44545DBA}" type="pres">
      <dgm:prSet presAssocID="{0919FC24-0B63-48B1-9704-587238720C4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94956-9CFD-4B6F-9E75-03F7E4A174B9}" type="pres">
      <dgm:prSet presAssocID="{0919FC24-0B63-48B1-9704-587238720C44}" presName="spNode" presStyleCnt="0"/>
      <dgm:spPr/>
    </dgm:pt>
    <dgm:pt modelId="{3C85D3E1-CF34-40EE-BAD7-245010FE064E}" type="pres">
      <dgm:prSet presAssocID="{0EF6FC90-1AC7-4E15-B50E-1D8CB9376837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F1169645-822A-41FC-9971-DF901A301C9C}" type="pres">
      <dgm:prSet presAssocID="{685AE300-0F21-4A5C-BB25-9AE6AFA95E1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967A7F-3F48-4882-BBDF-3E9A71CCC6A5}" type="pres">
      <dgm:prSet presAssocID="{685AE300-0F21-4A5C-BB25-9AE6AFA95E17}" presName="spNode" presStyleCnt="0"/>
      <dgm:spPr/>
    </dgm:pt>
    <dgm:pt modelId="{87C25114-9541-4FFE-B092-9F2758250E02}" type="pres">
      <dgm:prSet presAssocID="{41BDBF6D-708F-4C29-8E99-6B85463FD2A1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2F48EC2B-3F86-4698-8FB2-09450D192E61}" type="pres">
      <dgm:prSet presAssocID="{F35EC112-018C-4845-9E6A-E3078DA973E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8DAD77-C664-427C-A77E-5D7E244F47C0}" type="pres">
      <dgm:prSet presAssocID="{F35EC112-018C-4845-9E6A-E3078DA973EF}" presName="spNode" presStyleCnt="0"/>
      <dgm:spPr/>
    </dgm:pt>
    <dgm:pt modelId="{FFAB119B-5CB1-4430-8EE4-7A6ADCB5C2E7}" type="pres">
      <dgm:prSet presAssocID="{001886ED-451C-4679-8964-C17901DB9526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80E5A89-4F57-4666-A61E-8CFC20A188A4}" type="presOf" srcId="{41BDBF6D-708F-4C29-8E99-6B85463FD2A1}" destId="{87C25114-9541-4FFE-B092-9F2758250E02}" srcOrd="0" destOrd="0" presId="urn:microsoft.com/office/officeart/2005/8/layout/cycle6"/>
    <dgm:cxn modelId="{140DB022-08C8-434A-AF73-4FA64CB4AA44}" type="presOf" srcId="{440D5EA7-3A6F-4C96-A6C9-F7F76936B6ED}" destId="{569D8582-D70D-47DF-8325-BA881117E655}" srcOrd="0" destOrd="0" presId="urn:microsoft.com/office/officeart/2005/8/layout/cycle6"/>
    <dgm:cxn modelId="{2277423E-E947-4694-B67B-3A845F88BF1B}" type="presOf" srcId="{449CC90C-E4E3-4264-9E2B-1342AE3D7377}" destId="{E0826C8E-09FA-4117-8CD1-36C1F0323810}" srcOrd="0" destOrd="0" presId="urn:microsoft.com/office/officeart/2005/8/layout/cycle6"/>
    <dgm:cxn modelId="{301458BE-95A4-427B-8DDA-23D0E210F761}" srcId="{449CC90C-E4E3-4264-9E2B-1342AE3D7377}" destId="{440D5EA7-3A6F-4C96-A6C9-F7F76936B6ED}" srcOrd="0" destOrd="0" parTransId="{4A991269-BF82-4A79-89FC-836335C20498}" sibTransId="{14B3FAAB-DFE4-43E7-946E-D40CCE366F07}"/>
    <dgm:cxn modelId="{928F3BA8-4E9F-4048-9A1E-E7196E7FEAF9}" type="presOf" srcId="{14B3FAAB-DFE4-43E7-946E-D40CCE366F07}" destId="{19793035-1747-452F-9036-145728098750}" srcOrd="0" destOrd="0" presId="urn:microsoft.com/office/officeart/2005/8/layout/cycle6"/>
    <dgm:cxn modelId="{4DDCF2EE-0A44-4BD8-89AC-139FFDD6F39C}" srcId="{449CC90C-E4E3-4264-9E2B-1342AE3D7377}" destId="{685AE300-0F21-4A5C-BB25-9AE6AFA95E17}" srcOrd="3" destOrd="0" parTransId="{D9BB240B-53A9-44EE-A88F-D59697923186}" sibTransId="{41BDBF6D-708F-4C29-8E99-6B85463FD2A1}"/>
    <dgm:cxn modelId="{12EAEA7D-AC3A-4C68-BC16-45BE9D0644DC}" srcId="{449CC90C-E4E3-4264-9E2B-1342AE3D7377}" destId="{0919FC24-0B63-48B1-9704-587238720C44}" srcOrd="2" destOrd="0" parTransId="{69A35DF7-0CE3-446A-8C27-402C4336D856}" sibTransId="{0EF6FC90-1AC7-4E15-B50E-1D8CB9376837}"/>
    <dgm:cxn modelId="{F1AE8AF0-E2F2-4C8F-AC7C-1CEB70B31B12}" type="presOf" srcId="{0919FC24-0B63-48B1-9704-587238720C44}" destId="{EDB70202-F10B-44FA-9E13-9C7B44545DBA}" srcOrd="0" destOrd="0" presId="urn:microsoft.com/office/officeart/2005/8/layout/cycle6"/>
    <dgm:cxn modelId="{E8C0521E-A696-4D4F-8D85-9DC799CFE3A2}" srcId="{449CC90C-E4E3-4264-9E2B-1342AE3D7377}" destId="{08BF9194-0B86-41A0-9F7C-2586E8687F6D}" srcOrd="1" destOrd="0" parTransId="{0C80D11E-99D7-422F-87DA-C661E226410A}" sibTransId="{F8114237-1FBC-4515-B08A-757220532F7E}"/>
    <dgm:cxn modelId="{E520D9EA-506C-413D-8F80-9FCE9211F396}" type="presOf" srcId="{0EF6FC90-1AC7-4E15-B50E-1D8CB9376837}" destId="{3C85D3E1-CF34-40EE-BAD7-245010FE064E}" srcOrd="0" destOrd="0" presId="urn:microsoft.com/office/officeart/2005/8/layout/cycle6"/>
    <dgm:cxn modelId="{F768799D-D0D3-4E3B-8DB1-2522F0D69FDD}" type="presOf" srcId="{F8114237-1FBC-4515-B08A-757220532F7E}" destId="{6A4438BE-5531-4F61-B32F-74BAA047D78C}" srcOrd="0" destOrd="0" presId="urn:microsoft.com/office/officeart/2005/8/layout/cycle6"/>
    <dgm:cxn modelId="{8F2D6C35-1A57-4044-AAFD-2703C349DF6C}" srcId="{449CC90C-E4E3-4264-9E2B-1342AE3D7377}" destId="{F35EC112-018C-4845-9E6A-E3078DA973EF}" srcOrd="4" destOrd="0" parTransId="{AA169CFC-223C-49D2-8F5F-15243FEC1471}" sibTransId="{001886ED-451C-4679-8964-C17901DB9526}"/>
    <dgm:cxn modelId="{68092D3E-B9A2-4D91-9AD0-1D386A9B78D7}" type="presOf" srcId="{08BF9194-0B86-41A0-9F7C-2586E8687F6D}" destId="{5502800D-E946-4016-83F0-0ABAF76E2C26}" srcOrd="0" destOrd="0" presId="urn:microsoft.com/office/officeart/2005/8/layout/cycle6"/>
    <dgm:cxn modelId="{F86409B3-6AE3-4185-AB3B-6D0B5045A892}" type="presOf" srcId="{001886ED-451C-4679-8964-C17901DB9526}" destId="{FFAB119B-5CB1-4430-8EE4-7A6ADCB5C2E7}" srcOrd="0" destOrd="0" presId="urn:microsoft.com/office/officeart/2005/8/layout/cycle6"/>
    <dgm:cxn modelId="{468B0B6C-026F-441C-9B37-746DCC05160E}" type="presOf" srcId="{F35EC112-018C-4845-9E6A-E3078DA973EF}" destId="{2F48EC2B-3F86-4698-8FB2-09450D192E61}" srcOrd="0" destOrd="0" presId="urn:microsoft.com/office/officeart/2005/8/layout/cycle6"/>
    <dgm:cxn modelId="{839EBA61-1008-47CB-9D75-378C4F0EF715}" type="presOf" srcId="{685AE300-0F21-4A5C-BB25-9AE6AFA95E17}" destId="{F1169645-822A-41FC-9971-DF901A301C9C}" srcOrd="0" destOrd="0" presId="urn:microsoft.com/office/officeart/2005/8/layout/cycle6"/>
    <dgm:cxn modelId="{A88297A2-B366-442A-95D1-348661385CED}" type="presParOf" srcId="{E0826C8E-09FA-4117-8CD1-36C1F0323810}" destId="{569D8582-D70D-47DF-8325-BA881117E655}" srcOrd="0" destOrd="0" presId="urn:microsoft.com/office/officeart/2005/8/layout/cycle6"/>
    <dgm:cxn modelId="{9F32F941-CD0C-4914-B6F2-D9B13C43DDEE}" type="presParOf" srcId="{E0826C8E-09FA-4117-8CD1-36C1F0323810}" destId="{766E22D2-EC3F-47F2-8075-9C28FD1C22E7}" srcOrd="1" destOrd="0" presId="urn:microsoft.com/office/officeart/2005/8/layout/cycle6"/>
    <dgm:cxn modelId="{68188886-AE56-4497-85CC-E6F5142F3E7B}" type="presParOf" srcId="{E0826C8E-09FA-4117-8CD1-36C1F0323810}" destId="{19793035-1747-452F-9036-145728098750}" srcOrd="2" destOrd="0" presId="urn:microsoft.com/office/officeart/2005/8/layout/cycle6"/>
    <dgm:cxn modelId="{45D90E6F-D13D-46C9-8576-D8418F8AC8C6}" type="presParOf" srcId="{E0826C8E-09FA-4117-8CD1-36C1F0323810}" destId="{5502800D-E946-4016-83F0-0ABAF76E2C26}" srcOrd="3" destOrd="0" presId="urn:microsoft.com/office/officeart/2005/8/layout/cycle6"/>
    <dgm:cxn modelId="{647DED66-C006-49C6-9A62-0418DF8B1C00}" type="presParOf" srcId="{E0826C8E-09FA-4117-8CD1-36C1F0323810}" destId="{D8A4C193-16E6-4603-84A2-519A628D20F0}" srcOrd="4" destOrd="0" presId="urn:microsoft.com/office/officeart/2005/8/layout/cycle6"/>
    <dgm:cxn modelId="{FC4CDF21-772C-4487-BA1B-92C8EDDE6859}" type="presParOf" srcId="{E0826C8E-09FA-4117-8CD1-36C1F0323810}" destId="{6A4438BE-5531-4F61-B32F-74BAA047D78C}" srcOrd="5" destOrd="0" presId="urn:microsoft.com/office/officeart/2005/8/layout/cycle6"/>
    <dgm:cxn modelId="{C9A15FC0-F885-45AE-8CB5-8BCDCC1F65FF}" type="presParOf" srcId="{E0826C8E-09FA-4117-8CD1-36C1F0323810}" destId="{EDB70202-F10B-44FA-9E13-9C7B44545DBA}" srcOrd="6" destOrd="0" presId="urn:microsoft.com/office/officeart/2005/8/layout/cycle6"/>
    <dgm:cxn modelId="{AC17265D-2A50-4A54-96E7-E27A06F835AD}" type="presParOf" srcId="{E0826C8E-09FA-4117-8CD1-36C1F0323810}" destId="{36894956-9CFD-4B6F-9E75-03F7E4A174B9}" srcOrd="7" destOrd="0" presId="urn:microsoft.com/office/officeart/2005/8/layout/cycle6"/>
    <dgm:cxn modelId="{E3A2060F-EFB7-4A43-B50B-A6BFA370302D}" type="presParOf" srcId="{E0826C8E-09FA-4117-8CD1-36C1F0323810}" destId="{3C85D3E1-CF34-40EE-BAD7-245010FE064E}" srcOrd="8" destOrd="0" presId="urn:microsoft.com/office/officeart/2005/8/layout/cycle6"/>
    <dgm:cxn modelId="{D2411833-055B-4F5A-B84B-9AC559F82550}" type="presParOf" srcId="{E0826C8E-09FA-4117-8CD1-36C1F0323810}" destId="{F1169645-822A-41FC-9971-DF901A301C9C}" srcOrd="9" destOrd="0" presId="urn:microsoft.com/office/officeart/2005/8/layout/cycle6"/>
    <dgm:cxn modelId="{D5DCBC15-47BB-4127-B085-1686926D91DD}" type="presParOf" srcId="{E0826C8E-09FA-4117-8CD1-36C1F0323810}" destId="{4C967A7F-3F48-4882-BBDF-3E9A71CCC6A5}" srcOrd="10" destOrd="0" presId="urn:microsoft.com/office/officeart/2005/8/layout/cycle6"/>
    <dgm:cxn modelId="{79BBECCF-C2D5-4328-849F-48813CF95243}" type="presParOf" srcId="{E0826C8E-09FA-4117-8CD1-36C1F0323810}" destId="{87C25114-9541-4FFE-B092-9F2758250E02}" srcOrd="11" destOrd="0" presId="urn:microsoft.com/office/officeart/2005/8/layout/cycle6"/>
    <dgm:cxn modelId="{3554F881-2EC9-4340-ACD9-7BE2864D4688}" type="presParOf" srcId="{E0826C8E-09FA-4117-8CD1-36C1F0323810}" destId="{2F48EC2B-3F86-4698-8FB2-09450D192E61}" srcOrd="12" destOrd="0" presId="urn:microsoft.com/office/officeart/2005/8/layout/cycle6"/>
    <dgm:cxn modelId="{264D49BE-9FF3-4CF2-9737-C4B1E7F56606}" type="presParOf" srcId="{E0826C8E-09FA-4117-8CD1-36C1F0323810}" destId="{A08DAD77-C664-427C-A77E-5D7E244F47C0}" srcOrd="13" destOrd="0" presId="urn:microsoft.com/office/officeart/2005/8/layout/cycle6"/>
    <dgm:cxn modelId="{A75CD01D-AE27-4553-BDAA-40590F0B208C}" type="presParOf" srcId="{E0826C8E-09FA-4117-8CD1-36C1F0323810}" destId="{FFAB119B-5CB1-4430-8EE4-7A6ADCB5C2E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EFA250-C196-46AB-BBB3-03E7F57B683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8C6DDD-A13B-4FC2-B549-82A4E83564D3}">
      <dgm:prSet phldrT="[文本]"/>
      <dgm:spPr/>
      <dgm:t>
        <a:bodyPr/>
        <a:lstStyle/>
        <a:p>
          <a:r>
            <a:rPr lang="zh-CN" altLang="en-US" dirty="0" smtClean="0"/>
            <a:t>搜索核心类</a:t>
          </a:r>
          <a:endParaRPr lang="zh-CN" altLang="en-US" dirty="0"/>
        </a:p>
      </dgm:t>
    </dgm:pt>
    <dgm:pt modelId="{1420025E-A379-479A-9930-A17BB6CC7769}" type="parTrans" cxnId="{EDBDB4AC-2157-4BAA-8CD9-1C87E887D129}">
      <dgm:prSet/>
      <dgm:spPr/>
      <dgm:t>
        <a:bodyPr/>
        <a:lstStyle/>
        <a:p>
          <a:endParaRPr lang="zh-CN" altLang="en-US"/>
        </a:p>
      </dgm:t>
    </dgm:pt>
    <dgm:pt modelId="{8FDC4875-8603-4B39-9D97-CC499B918C74}" type="sibTrans" cxnId="{EDBDB4AC-2157-4BAA-8CD9-1C87E887D129}">
      <dgm:prSet/>
      <dgm:spPr/>
      <dgm:t>
        <a:bodyPr/>
        <a:lstStyle/>
        <a:p>
          <a:endParaRPr lang="zh-CN" altLang="en-US"/>
        </a:p>
      </dgm:t>
    </dgm:pt>
    <dgm:pt modelId="{09B9B5CF-6E0E-4F27-B056-3FEF4D0BC88B}">
      <dgm:prSet phldrT="[文本]"/>
      <dgm:spPr>
        <a:solidFill>
          <a:srgbClr val="A3C4FF">
            <a:alpha val="45000"/>
          </a:srgbClr>
        </a:solidFill>
      </dgm:spPr>
      <dgm:t>
        <a:bodyPr/>
        <a:lstStyle/>
        <a:p>
          <a:r>
            <a:rPr lang="en-US" altLang="zh-CN" b="1" dirty="0" err="1" smtClean="0">
              <a:solidFill>
                <a:srgbClr val="0070C0"/>
              </a:solidFill>
            </a:rPr>
            <a:t>IndexSearcher</a:t>
          </a:r>
          <a:r>
            <a:rPr lang="en-US" altLang="zh-CN" dirty="0" smtClean="0">
              <a:solidFill>
                <a:srgbClr val="0070C0"/>
              </a:solidFill>
            </a:rPr>
            <a:t> </a:t>
          </a:r>
          <a:endParaRPr lang="zh-CN" altLang="en-US" dirty="0">
            <a:solidFill>
              <a:srgbClr val="0070C0"/>
            </a:solidFill>
          </a:endParaRPr>
        </a:p>
      </dgm:t>
    </dgm:pt>
    <dgm:pt modelId="{6B0C7A99-82F6-4522-9AC5-8BCCCD0672F5}" type="parTrans" cxnId="{DC0CFAC3-CF0A-4DF2-8F8F-D0B12440DD95}">
      <dgm:prSet/>
      <dgm:spPr/>
      <dgm:t>
        <a:bodyPr/>
        <a:lstStyle/>
        <a:p>
          <a:endParaRPr lang="zh-CN" altLang="en-US"/>
        </a:p>
      </dgm:t>
    </dgm:pt>
    <dgm:pt modelId="{6C2A0134-3411-4614-9FC0-596E26C17194}" type="sibTrans" cxnId="{DC0CFAC3-CF0A-4DF2-8F8F-D0B12440DD95}">
      <dgm:prSet/>
      <dgm:spPr/>
      <dgm:t>
        <a:bodyPr/>
        <a:lstStyle/>
        <a:p>
          <a:endParaRPr lang="zh-CN" altLang="en-US"/>
        </a:p>
      </dgm:t>
    </dgm:pt>
    <dgm:pt modelId="{BCD45BC8-F77E-40EA-A61A-ADE2BDCE47F8}">
      <dgm:prSet phldrT="[文本]"/>
      <dgm:spPr>
        <a:solidFill>
          <a:srgbClr val="A3C4FF">
            <a:alpha val="45000"/>
          </a:srgbClr>
        </a:solidFill>
      </dgm:spPr>
      <dgm:t>
        <a:bodyPr/>
        <a:lstStyle/>
        <a:p>
          <a:r>
            <a:rPr lang="en-US" altLang="zh-CN" b="1" dirty="0" smtClean="0">
              <a:solidFill>
                <a:srgbClr val="0070C0"/>
              </a:solidFill>
            </a:rPr>
            <a:t>Query</a:t>
          </a:r>
          <a:r>
            <a:rPr lang="en-US" altLang="zh-CN" dirty="0" smtClean="0">
              <a:solidFill>
                <a:srgbClr val="0070C0"/>
              </a:solidFill>
            </a:rPr>
            <a:t> </a:t>
          </a:r>
          <a:endParaRPr lang="zh-CN" altLang="en-US" dirty="0">
            <a:solidFill>
              <a:srgbClr val="0070C0"/>
            </a:solidFill>
          </a:endParaRPr>
        </a:p>
      </dgm:t>
    </dgm:pt>
    <dgm:pt modelId="{77C0D7CE-2D5C-4442-9841-3403B7517A28}" type="parTrans" cxnId="{7396A0F5-44C9-49E4-8D00-1BFC4F27F793}">
      <dgm:prSet/>
      <dgm:spPr/>
      <dgm:t>
        <a:bodyPr/>
        <a:lstStyle/>
        <a:p>
          <a:endParaRPr lang="zh-CN" altLang="en-US"/>
        </a:p>
      </dgm:t>
    </dgm:pt>
    <dgm:pt modelId="{6BA70C9F-0FE1-4ACA-8B7B-BC5B1C9B15A3}" type="sibTrans" cxnId="{7396A0F5-44C9-49E4-8D00-1BFC4F27F793}">
      <dgm:prSet/>
      <dgm:spPr/>
      <dgm:t>
        <a:bodyPr/>
        <a:lstStyle/>
        <a:p>
          <a:endParaRPr lang="zh-CN" altLang="en-US"/>
        </a:p>
      </dgm:t>
    </dgm:pt>
    <dgm:pt modelId="{4FABF226-3ADC-4AE6-87D4-53D9F89ADFDC}">
      <dgm:prSet phldrT="[文本]"/>
      <dgm:spPr/>
      <dgm:t>
        <a:bodyPr/>
        <a:lstStyle/>
        <a:p>
          <a:endParaRPr lang="zh-CN" altLang="en-US"/>
        </a:p>
      </dgm:t>
    </dgm:pt>
    <dgm:pt modelId="{9D49BC94-9EAA-4E31-BB6A-A8CE297EB59B}" type="parTrans" cxnId="{A23F8D5F-4BF6-42AB-9F53-6F2F49799F4D}">
      <dgm:prSet/>
      <dgm:spPr/>
      <dgm:t>
        <a:bodyPr/>
        <a:lstStyle/>
        <a:p>
          <a:endParaRPr lang="zh-CN" altLang="en-US"/>
        </a:p>
      </dgm:t>
    </dgm:pt>
    <dgm:pt modelId="{32739451-1463-433E-91D7-CD9218E7519A}" type="sibTrans" cxnId="{A23F8D5F-4BF6-42AB-9F53-6F2F49799F4D}">
      <dgm:prSet/>
      <dgm:spPr/>
      <dgm:t>
        <a:bodyPr/>
        <a:lstStyle/>
        <a:p>
          <a:endParaRPr lang="zh-CN" altLang="en-US"/>
        </a:p>
      </dgm:t>
    </dgm:pt>
    <dgm:pt modelId="{100C5836-A4F5-4A84-8A71-0B51DBCED89E}">
      <dgm:prSet phldrT="[文本]" phldr="1"/>
      <dgm:spPr/>
      <dgm:t>
        <a:bodyPr/>
        <a:lstStyle/>
        <a:p>
          <a:endParaRPr lang="zh-CN" altLang="en-US"/>
        </a:p>
      </dgm:t>
    </dgm:pt>
    <dgm:pt modelId="{20CB2C68-A737-4C1C-938D-56A46F547582}" type="parTrans" cxnId="{B435744C-4EB6-434D-A96E-9AFD316DC08D}">
      <dgm:prSet/>
      <dgm:spPr/>
      <dgm:t>
        <a:bodyPr/>
        <a:lstStyle/>
        <a:p>
          <a:endParaRPr lang="zh-CN" altLang="en-US"/>
        </a:p>
      </dgm:t>
    </dgm:pt>
    <dgm:pt modelId="{3B348FC6-B095-458C-AC96-95BC901EE488}" type="sibTrans" cxnId="{B435744C-4EB6-434D-A96E-9AFD316DC08D}">
      <dgm:prSet/>
      <dgm:spPr/>
      <dgm:t>
        <a:bodyPr/>
        <a:lstStyle/>
        <a:p>
          <a:endParaRPr lang="zh-CN" altLang="en-US"/>
        </a:p>
      </dgm:t>
    </dgm:pt>
    <dgm:pt modelId="{77530506-8357-4A7B-9559-2F081E62F99E}">
      <dgm:prSet/>
      <dgm:spPr>
        <a:solidFill>
          <a:srgbClr val="A3C4FF">
            <a:alpha val="45000"/>
          </a:srgbClr>
        </a:solidFill>
      </dgm:spPr>
      <dgm:t>
        <a:bodyPr/>
        <a:lstStyle/>
        <a:p>
          <a:r>
            <a:rPr lang="en-US" altLang="zh-CN" b="1" dirty="0" smtClean="0">
              <a:solidFill>
                <a:srgbClr val="0070C0"/>
              </a:solidFill>
            </a:rPr>
            <a:t>Term</a:t>
          </a:r>
          <a:r>
            <a:rPr lang="en-US" altLang="zh-CN" dirty="0" smtClean="0">
              <a:solidFill>
                <a:srgbClr val="0070C0"/>
              </a:solidFill>
            </a:rPr>
            <a:t> </a:t>
          </a:r>
          <a:endParaRPr lang="zh-CN" altLang="en-US" dirty="0">
            <a:solidFill>
              <a:srgbClr val="0070C0"/>
            </a:solidFill>
          </a:endParaRPr>
        </a:p>
      </dgm:t>
    </dgm:pt>
    <dgm:pt modelId="{D607B69F-1629-4738-A527-C969531BF604}" type="parTrans" cxnId="{E3F9BE28-3C3A-4033-BC60-3BEEE128CBC0}">
      <dgm:prSet/>
      <dgm:spPr/>
      <dgm:t>
        <a:bodyPr/>
        <a:lstStyle/>
        <a:p>
          <a:endParaRPr lang="zh-CN" altLang="en-US"/>
        </a:p>
      </dgm:t>
    </dgm:pt>
    <dgm:pt modelId="{CECCB813-227F-438A-9486-163AAE4E2FCE}" type="sibTrans" cxnId="{E3F9BE28-3C3A-4033-BC60-3BEEE128CBC0}">
      <dgm:prSet/>
      <dgm:spPr/>
      <dgm:t>
        <a:bodyPr/>
        <a:lstStyle/>
        <a:p>
          <a:endParaRPr lang="zh-CN" altLang="en-US"/>
        </a:p>
      </dgm:t>
    </dgm:pt>
    <dgm:pt modelId="{6227C6D6-96DD-4CF6-8091-18D8F3A27470}">
      <dgm:prSet/>
      <dgm:spPr>
        <a:solidFill>
          <a:srgbClr val="A3C4FF">
            <a:alpha val="45000"/>
          </a:srgbClr>
        </a:solidFill>
      </dgm:spPr>
      <dgm:t>
        <a:bodyPr/>
        <a:lstStyle/>
        <a:p>
          <a:r>
            <a:rPr lang="en-US" altLang="zh-CN" b="1" dirty="0" err="1" smtClean="0">
              <a:solidFill>
                <a:srgbClr val="0070C0"/>
              </a:solidFill>
            </a:rPr>
            <a:t>TopDocs</a:t>
          </a:r>
          <a:r>
            <a:rPr lang="en-US" altLang="zh-CN" dirty="0" smtClean="0">
              <a:solidFill>
                <a:srgbClr val="0070C0"/>
              </a:solidFill>
            </a:rPr>
            <a:t> </a:t>
          </a:r>
          <a:endParaRPr lang="zh-CN" altLang="en-US" dirty="0">
            <a:solidFill>
              <a:srgbClr val="0070C0"/>
            </a:solidFill>
          </a:endParaRPr>
        </a:p>
      </dgm:t>
    </dgm:pt>
    <dgm:pt modelId="{5C024C28-9FBA-4CD9-823A-F3A53400A442}" type="parTrans" cxnId="{DCB259F0-A9CF-4439-B434-D0BEDE55C078}">
      <dgm:prSet/>
      <dgm:spPr/>
      <dgm:t>
        <a:bodyPr/>
        <a:lstStyle/>
        <a:p>
          <a:endParaRPr lang="zh-CN" altLang="en-US"/>
        </a:p>
      </dgm:t>
    </dgm:pt>
    <dgm:pt modelId="{8C5A3E2D-8C61-49A1-A900-1809E2365F15}" type="sibTrans" cxnId="{DCB259F0-A9CF-4439-B434-D0BEDE55C078}">
      <dgm:prSet/>
      <dgm:spPr/>
      <dgm:t>
        <a:bodyPr/>
        <a:lstStyle/>
        <a:p>
          <a:endParaRPr lang="zh-CN" altLang="en-US"/>
        </a:p>
      </dgm:t>
    </dgm:pt>
    <dgm:pt modelId="{1118F2BB-028C-4136-AAEA-FEE4679DCCF6}">
      <dgm:prSet phldrT="[文本]"/>
      <dgm:spPr/>
      <dgm:t>
        <a:bodyPr/>
        <a:lstStyle/>
        <a:p>
          <a:endParaRPr lang="zh-CN" altLang="en-US" dirty="0"/>
        </a:p>
      </dgm:t>
    </dgm:pt>
    <dgm:pt modelId="{E03E2662-4979-4C61-A4D5-D9E810A07BD0}" type="parTrans" cxnId="{0449129A-9CD9-4C3B-B696-7635488DD359}">
      <dgm:prSet/>
      <dgm:spPr/>
      <dgm:t>
        <a:bodyPr/>
        <a:lstStyle/>
        <a:p>
          <a:endParaRPr lang="zh-CN" altLang="en-US"/>
        </a:p>
      </dgm:t>
    </dgm:pt>
    <dgm:pt modelId="{084A012F-3557-4411-958B-640504F9612A}" type="sibTrans" cxnId="{0449129A-9CD9-4C3B-B696-7635488DD359}">
      <dgm:prSet/>
      <dgm:spPr/>
      <dgm:t>
        <a:bodyPr/>
        <a:lstStyle/>
        <a:p>
          <a:endParaRPr lang="zh-CN" altLang="en-US"/>
        </a:p>
      </dgm:t>
    </dgm:pt>
    <dgm:pt modelId="{F27C204E-1A78-470F-A7D0-CFAA4749D961}" type="pres">
      <dgm:prSet presAssocID="{CAEFA250-C196-46AB-BBB3-03E7F57B683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D72F01-9BFE-49EA-AF6E-6B06B92B4CE3}" type="pres">
      <dgm:prSet presAssocID="{CAEFA250-C196-46AB-BBB3-03E7F57B6830}" presName="matrix" presStyleCnt="0"/>
      <dgm:spPr/>
    </dgm:pt>
    <dgm:pt modelId="{253663D0-D435-4A04-99E5-16D39E25BA5A}" type="pres">
      <dgm:prSet presAssocID="{CAEFA250-C196-46AB-BBB3-03E7F57B6830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856BCE81-E373-46B7-823F-0F2536C82B6E}" type="pres">
      <dgm:prSet presAssocID="{CAEFA250-C196-46AB-BBB3-03E7F57B683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92F200-72F3-4EFC-9481-90ED4537D7DC}" type="pres">
      <dgm:prSet presAssocID="{CAEFA250-C196-46AB-BBB3-03E7F57B6830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7F161103-AE45-4BB1-96AD-A4DBEC37E6EF}" type="pres">
      <dgm:prSet presAssocID="{CAEFA250-C196-46AB-BBB3-03E7F57B683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5DBB3-A516-4759-855F-84E110C1BE93}" type="pres">
      <dgm:prSet presAssocID="{CAEFA250-C196-46AB-BBB3-03E7F57B6830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9DDF4D73-EE9D-4DA5-87BC-3744B786CEBD}" type="pres">
      <dgm:prSet presAssocID="{CAEFA250-C196-46AB-BBB3-03E7F57B683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919B8-A3B1-45CC-B796-12E155910173}" type="pres">
      <dgm:prSet presAssocID="{CAEFA250-C196-46AB-BBB3-03E7F57B6830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49A53F61-3F4E-47A1-A90B-33BC0EB256E6}" type="pres">
      <dgm:prSet presAssocID="{CAEFA250-C196-46AB-BBB3-03E7F57B683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723BA-EE96-4008-AB2B-8B7CEB1964C0}" type="pres">
      <dgm:prSet presAssocID="{CAEFA250-C196-46AB-BBB3-03E7F57B683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F9BE28-3C3A-4033-BC60-3BEEE128CBC0}" srcId="{378C6DDD-A13B-4FC2-B549-82A4E83564D3}" destId="{77530506-8357-4A7B-9559-2F081E62F99E}" srcOrd="1" destOrd="0" parTransId="{D607B69F-1629-4738-A527-C969531BF604}" sibTransId="{CECCB813-227F-438A-9486-163AAE4E2FCE}"/>
    <dgm:cxn modelId="{DCB259F0-A9CF-4439-B434-D0BEDE55C078}" srcId="{378C6DDD-A13B-4FC2-B549-82A4E83564D3}" destId="{6227C6D6-96DD-4CF6-8091-18D8F3A27470}" srcOrd="3" destOrd="0" parTransId="{5C024C28-9FBA-4CD9-823A-F3A53400A442}" sibTransId="{8C5A3E2D-8C61-49A1-A900-1809E2365F15}"/>
    <dgm:cxn modelId="{341642CD-C5BE-4ED0-AA10-FA8BFBED3783}" type="presOf" srcId="{09B9B5CF-6E0E-4F27-B056-3FEF4D0BC88B}" destId="{856BCE81-E373-46B7-823F-0F2536C82B6E}" srcOrd="1" destOrd="0" presId="urn:microsoft.com/office/officeart/2005/8/layout/matrix1"/>
    <dgm:cxn modelId="{DC0CFAC3-CF0A-4DF2-8F8F-D0B12440DD95}" srcId="{378C6DDD-A13B-4FC2-B549-82A4E83564D3}" destId="{09B9B5CF-6E0E-4F27-B056-3FEF4D0BC88B}" srcOrd="0" destOrd="0" parTransId="{6B0C7A99-82F6-4522-9AC5-8BCCCD0672F5}" sibTransId="{6C2A0134-3411-4614-9FC0-596E26C17194}"/>
    <dgm:cxn modelId="{EDBDB4AC-2157-4BAA-8CD9-1C87E887D129}" srcId="{CAEFA250-C196-46AB-BBB3-03E7F57B6830}" destId="{378C6DDD-A13B-4FC2-B549-82A4E83564D3}" srcOrd="0" destOrd="0" parTransId="{1420025E-A379-479A-9930-A17BB6CC7769}" sibTransId="{8FDC4875-8603-4B39-9D97-CC499B918C74}"/>
    <dgm:cxn modelId="{535EBA9D-5BD2-4D9F-8233-22A7C2EE09C7}" type="presOf" srcId="{CAEFA250-C196-46AB-BBB3-03E7F57B6830}" destId="{F27C204E-1A78-470F-A7D0-CFAA4749D961}" srcOrd="0" destOrd="0" presId="urn:microsoft.com/office/officeart/2005/8/layout/matrix1"/>
    <dgm:cxn modelId="{AEDE80AD-BB7C-436F-AD62-01C913232B83}" type="presOf" srcId="{77530506-8357-4A7B-9559-2F081E62F99E}" destId="{1892F200-72F3-4EFC-9481-90ED4537D7DC}" srcOrd="0" destOrd="0" presId="urn:microsoft.com/office/officeart/2005/8/layout/matrix1"/>
    <dgm:cxn modelId="{A23F8D5F-4BF6-42AB-9F53-6F2F49799F4D}" srcId="{378C6DDD-A13B-4FC2-B549-82A4E83564D3}" destId="{4FABF226-3ADC-4AE6-87D4-53D9F89ADFDC}" srcOrd="4" destOrd="0" parTransId="{9D49BC94-9EAA-4E31-BB6A-A8CE297EB59B}" sibTransId="{32739451-1463-433E-91D7-CD9218E7519A}"/>
    <dgm:cxn modelId="{299BB481-A071-4C0E-9679-92BDABB3E856}" type="presOf" srcId="{6227C6D6-96DD-4CF6-8091-18D8F3A27470}" destId="{49A53F61-3F4E-47A1-A90B-33BC0EB256E6}" srcOrd="1" destOrd="0" presId="urn:microsoft.com/office/officeart/2005/8/layout/matrix1"/>
    <dgm:cxn modelId="{B2C9FBC3-3886-46E7-9B3A-CE50738057D6}" type="presOf" srcId="{09B9B5CF-6E0E-4F27-B056-3FEF4D0BC88B}" destId="{253663D0-D435-4A04-99E5-16D39E25BA5A}" srcOrd="0" destOrd="0" presId="urn:microsoft.com/office/officeart/2005/8/layout/matrix1"/>
    <dgm:cxn modelId="{E5777FD5-02CB-47BF-A2C9-EB62DC3F95A5}" type="presOf" srcId="{378C6DDD-A13B-4FC2-B549-82A4E83564D3}" destId="{57C723BA-EE96-4008-AB2B-8B7CEB1964C0}" srcOrd="0" destOrd="0" presId="urn:microsoft.com/office/officeart/2005/8/layout/matrix1"/>
    <dgm:cxn modelId="{E08B6EED-1ADE-4249-B6EA-C235ED20DE27}" type="presOf" srcId="{BCD45BC8-F77E-40EA-A61A-ADE2BDCE47F8}" destId="{9DDF4D73-EE9D-4DA5-87BC-3744B786CEBD}" srcOrd="1" destOrd="0" presId="urn:microsoft.com/office/officeart/2005/8/layout/matrix1"/>
    <dgm:cxn modelId="{0449129A-9CD9-4C3B-B696-7635488DD359}" srcId="{378C6DDD-A13B-4FC2-B549-82A4E83564D3}" destId="{1118F2BB-028C-4136-AAEA-FEE4679DCCF6}" srcOrd="5" destOrd="0" parTransId="{E03E2662-4979-4C61-A4D5-D9E810A07BD0}" sibTransId="{084A012F-3557-4411-958B-640504F9612A}"/>
    <dgm:cxn modelId="{B435744C-4EB6-434D-A96E-9AFD316DC08D}" srcId="{378C6DDD-A13B-4FC2-B549-82A4E83564D3}" destId="{100C5836-A4F5-4A84-8A71-0B51DBCED89E}" srcOrd="6" destOrd="0" parTransId="{20CB2C68-A737-4C1C-938D-56A46F547582}" sibTransId="{3B348FC6-B095-458C-AC96-95BC901EE488}"/>
    <dgm:cxn modelId="{7396A0F5-44C9-49E4-8D00-1BFC4F27F793}" srcId="{378C6DDD-A13B-4FC2-B549-82A4E83564D3}" destId="{BCD45BC8-F77E-40EA-A61A-ADE2BDCE47F8}" srcOrd="2" destOrd="0" parTransId="{77C0D7CE-2D5C-4442-9841-3403B7517A28}" sibTransId="{6BA70C9F-0FE1-4ACA-8B7B-BC5B1C9B15A3}"/>
    <dgm:cxn modelId="{E77DCE21-A1F4-4D90-B628-F96227116394}" type="presOf" srcId="{77530506-8357-4A7B-9559-2F081E62F99E}" destId="{7F161103-AE45-4BB1-96AD-A4DBEC37E6EF}" srcOrd="1" destOrd="0" presId="urn:microsoft.com/office/officeart/2005/8/layout/matrix1"/>
    <dgm:cxn modelId="{E15A309B-2975-4342-9EFF-D22C3A58EA41}" type="presOf" srcId="{BCD45BC8-F77E-40EA-A61A-ADE2BDCE47F8}" destId="{0D75DBB3-A516-4759-855F-84E110C1BE93}" srcOrd="0" destOrd="0" presId="urn:microsoft.com/office/officeart/2005/8/layout/matrix1"/>
    <dgm:cxn modelId="{67AEA544-347E-46EE-A60B-1E19CC3A07F9}" type="presOf" srcId="{6227C6D6-96DD-4CF6-8091-18D8F3A27470}" destId="{3FF919B8-A3B1-45CC-B796-12E155910173}" srcOrd="0" destOrd="0" presId="urn:microsoft.com/office/officeart/2005/8/layout/matrix1"/>
    <dgm:cxn modelId="{D6F18974-F5D3-4167-97F3-2F0ACF0841EA}" type="presParOf" srcId="{F27C204E-1A78-470F-A7D0-CFAA4749D961}" destId="{B7D72F01-9BFE-49EA-AF6E-6B06B92B4CE3}" srcOrd="0" destOrd="0" presId="urn:microsoft.com/office/officeart/2005/8/layout/matrix1"/>
    <dgm:cxn modelId="{DDBCD61F-CC5D-4DED-8DE1-71AECA971FD1}" type="presParOf" srcId="{B7D72F01-9BFE-49EA-AF6E-6B06B92B4CE3}" destId="{253663D0-D435-4A04-99E5-16D39E25BA5A}" srcOrd="0" destOrd="0" presId="urn:microsoft.com/office/officeart/2005/8/layout/matrix1"/>
    <dgm:cxn modelId="{966E26E8-360D-458C-9E05-0DD9FDD11588}" type="presParOf" srcId="{B7D72F01-9BFE-49EA-AF6E-6B06B92B4CE3}" destId="{856BCE81-E373-46B7-823F-0F2536C82B6E}" srcOrd="1" destOrd="0" presId="urn:microsoft.com/office/officeart/2005/8/layout/matrix1"/>
    <dgm:cxn modelId="{90B929CB-ACE0-4957-9EF4-1BB34683A126}" type="presParOf" srcId="{B7D72F01-9BFE-49EA-AF6E-6B06B92B4CE3}" destId="{1892F200-72F3-4EFC-9481-90ED4537D7DC}" srcOrd="2" destOrd="0" presId="urn:microsoft.com/office/officeart/2005/8/layout/matrix1"/>
    <dgm:cxn modelId="{AAADAF9F-FCC4-4C42-8E10-7765ECFDB7FA}" type="presParOf" srcId="{B7D72F01-9BFE-49EA-AF6E-6B06B92B4CE3}" destId="{7F161103-AE45-4BB1-96AD-A4DBEC37E6EF}" srcOrd="3" destOrd="0" presId="urn:microsoft.com/office/officeart/2005/8/layout/matrix1"/>
    <dgm:cxn modelId="{B5B4E9F1-AE23-430A-9288-3A1B3335B440}" type="presParOf" srcId="{B7D72F01-9BFE-49EA-AF6E-6B06B92B4CE3}" destId="{0D75DBB3-A516-4759-855F-84E110C1BE93}" srcOrd="4" destOrd="0" presId="urn:microsoft.com/office/officeart/2005/8/layout/matrix1"/>
    <dgm:cxn modelId="{5D1A85D6-5C6D-4E91-AA42-42B9A6F0B72E}" type="presParOf" srcId="{B7D72F01-9BFE-49EA-AF6E-6B06B92B4CE3}" destId="{9DDF4D73-EE9D-4DA5-87BC-3744B786CEBD}" srcOrd="5" destOrd="0" presId="urn:microsoft.com/office/officeart/2005/8/layout/matrix1"/>
    <dgm:cxn modelId="{17CFF1CE-AD7D-48B4-8DBC-D3B8BA688B7E}" type="presParOf" srcId="{B7D72F01-9BFE-49EA-AF6E-6B06B92B4CE3}" destId="{3FF919B8-A3B1-45CC-B796-12E155910173}" srcOrd="6" destOrd="0" presId="urn:microsoft.com/office/officeart/2005/8/layout/matrix1"/>
    <dgm:cxn modelId="{55531A94-BBA4-4406-922D-7E485ABA3920}" type="presParOf" srcId="{B7D72F01-9BFE-49EA-AF6E-6B06B92B4CE3}" destId="{49A53F61-3F4E-47A1-A90B-33BC0EB256E6}" srcOrd="7" destOrd="0" presId="urn:microsoft.com/office/officeart/2005/8/layout/matrix1"/>
    <dgm:cxn modelId="{5DE77D90-9B02-4036-92B0-C8FE3BB2396B}" type="presParOf" srcId="{F27C204E-1A78-470F-A7D0-CFAA4749D961}" destId="{57C723BA-EE96-4008-AB2B-8B7CEB1964C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B110A3-96AA-4755-820F-F8A6D239076C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AD739E-89EE-4ECE-A72F-5602D7B8089B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rtl="0"/>
          <a:r>
            <a:rPr lang="en-US" altLang="zh-CN" sz="1800" b="0" dirty="0" err="1" smtClean="0">
              <a:latin typeface="+mn-ea"/>
              <a:ea typeface="+mn-ea"/>
            </a:rPr>
            <a:t>Lucene</a:t>
          </a:r>
          <a:r>
            <a:rPr lang="zh-CN" altLang="en-US" sz="1800" b="0" dirty="0" smtClean="0">
              <a:latin typeface="+mn-ea"/>
              <a:ea typeface="+mn-ea"/>
            </a:rPr>
            <a:t>简介</a:t>
          </a:r>
          <a:endParaRPr lang="zh-CN" altLang="en-US" sz="1800" b="0" dirty="0">
            <a:latin typeface="+mn-ea"/>
            <a:ea typeface="+mn-ea"/>
          </a:endParaRPr>
        </a:p>
      </dgm:t>
    </dgm:pt>
    <dgm:pt modelId="{03AA5E6B-4111-476F-9250-C65E18ADDA8A}" type="parTrans" cxnId="{5E098F83-2F13-4D6B-9B7D-C00A1B484586}">
      <dgm:prSet/>
      <dgm:spPr/>
      <dgm:t>
        <a:bodyPr/>
        <a:lstStyle/>
        <a:p>
          <a:endParaRPr lang="zh-CN" altLang="en-US"/>
        </a:p>
      </dgm:t>
    </dgm:pt>
    <dgm:pt modelId="{EB507A43-E299-476A-ABA2-FC7820F5AEBF}" type="sibTrans" cxnId="{5E098F83-2F13-4D6B-9B7D-C00A1B484586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817882A7-1586-4CDA-A852-55DAE45630E0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rtl="0"/>
          <a:r>
            <a:rPr lang="zh-CN" altLang="en-US" sz="1800" b="0" dirty="0" smtClean="0">
              <a:latin typeface="+mn-ea"/>
              <a:ea typeface="+mn-ea"/>
            </a:rPr>
            <a:t>什么是全文检索</a:t>
          </a:r>
          <a:endParaRPr lang="zh-CN" altLang="en-US" sz="1800" b="0" dirty="0">
            <a:latin typeface="+mn-ea"/>
            <a:ea typeface="+mn-ea"/>
          </a:endParaRPr>
        </a:p>
      </dgm:t>
    </dgm:pt>
    <dgm:pt modelId="{9D13B7ED-D6A1-49F9-8AB3-AF07ADDEAF7D}" type="parTrans" cxnId="{33341C32-B740-4232-8635-D0400BECB939}">
      <dgm:prSet/>
      <dgm:spPr/>
      <dgm:t>
        <a:bodyPr/>
        <a:lstStyle/>
        <a:p>
          <a:endParaRPr lang="zh-CN" altLang="en-US"/>
        </a:p>
      </dgm:t>
    </dgm:pt>
    <dgm:pt modelId="{FD5B171D-3E0D-4194-A9EF-9B4973EE0776}" type="sibTrans" cxnId="{33341C32-B740-4232-8635-D0400BECB939}">
      <dgm:prSet/>
      <dgm:spPr/>
      <dgm:t>
        <a:bodyPr/>
        <a:lstStyle/>
        <a:p>
          <a:endParaRPr lang="zh-CN" altLang="en-US"/>
        </a:p>
      </dgm:t>
    </dgm:pt>
    <dgm:pt modelId="{F8C6F569-E733-40D9-A442-59438318B653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rtl="0"/>
          <a:r>
            <a:rPr lang="en-US" altLang="zh-CN" sz="1800" b="0" dirty="0" err="1" smtClean="0">
              <a:latin typeface="+mn-ea"/>
              <a:ea typeface="+mn-ea"/>
            </a:rPr>
            <a:t>Lucene</a:t>
          </a:r>
          <a:r>
            <a:rPr lang="zh-CN" altLang="en-US" sz="1800" b="0" dirty="0" smtClean="0">
              <a:latin typeface="+mn-ea"/>
              <a:ea typeface="+mn-ea"/>
            </a:rPr>
            <a:t>核心倒排索引</a:t>
          </a:r>
          <a:endParaRPr lang="zh-CN" altLang="en-US" sz="1800" b="0" dirty="0">
            <a:latin typeface="+mn-ea"/>
            <a:ea typeface="+mn-ea"/>
          </a:endParaRPr>
        </a:p>
      </dgm:t>
    </dgm:pt>
    <dgm:pt modelId="{02498E96-93B2-4D82-B8FA-94C9F1B4E039}" type="parTrans" cxnId="{175EAAEA-9751-414E-B542-19DE61BD23C5}">
      <dgm:prSet/>
      <dgm:spPr/>
      <dgm:t>
        <a:bodyPr/>
        <a:lstStyle/>
        <a:p>
          <a:endParaRPr lang="zh-CN" altLang="en-US"/>
        </a:p>
      </dgm:t>
    </dgm:pt>
    <dgm:pt modelId="{41EB74E5-3B8E-4563-9A4A-C861DFC9F05E}" type="sibTrans" cxnId="{175EAAEA-9751-414E-B542-19DE61BD23C5}">
      <dgm:prSet/>
      <dgm:spPr/>
      <dgm:t>
        <a:bodyPr/>
        <a:lstStyle/>
        <a:p>
          <a:endParaRPr lang="zh-CN" altLang="en-US"/>
        </a:p>
      </dgm:t>
    </dgm:pt>
    <dgm:pt modelId="{9D4EDE7D-593D-4070-B515-6E96035D98D4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algn="just" rtl="0"/>
          <a:r>
            <a:rPr lang="en-US" altLang="zh-CN" sz="1800" b="0" dirty="0" smtClean="0">
              <a:latin typeface="+mn-ea"/>
              <a:ea typeface="+mn-ea"/>
            </a:rPr>
            <a:t>Luke</a:t>
          </a:r>
          <a:r>
            <a:rPr lang="zh-CN" altLang="en-US" sz="1800" b="0" dirty="0" smtClean="0">
              <a:latin typeface="+mn-ea"/>
              <a:ea typeface="+mn-ea"/>
            </a:rPr>
            <a:t>的使用</a:t>
          </a:r>
          <a:endParaRPr lang="zh-CN" altLang="en-US" sz="1800" b="0" dirty="0">
            <a:latin typeface="+mn-ea"/>
            <a:ea typeface="+mn-ea"/>
          </a:endParaRPr>
        </a:p>
      </dgm:t>
    </dgm:pt>
    <dgm:pt modelId="{97A77ADA-63F2-4599-A076-4B27A7721D58}" type="parTrans" cxnId="{D76AB915-5367-44A4-A196-809839FAA586}">
      <dgm:prSet/>
      <dgm:spPr/>
      <dgm:t>
        <a:bodyPr/>
        <a:lstStyle/>
        <a:p>
          <a:endParaRPr lang="zh-CN" altLang="en-US"/>
        </a:p>
      </dgm:t>
    </dgm:pt>
    <dgm:pt modelId="{42B6894E-1BC7-4B8D-B8B3-CBEBFBE0B53F}" type="sibTrans" cxnId="{D76AB915-5367-44A4-A196-809839FAA586}">
      <dgm:prSet/>
      <dgm:spPr/>
      <dgm:t>
        <a:bodyPr/>
        <a:lstStyle/>
        <a:p>
          <a:endParaRPr lang="zh-CN" altLang="en-US"/>
        </a:p>
      </dgm:t>
    </dgm:pt>
    <dgm:pt modelId="{229B7E3F-22CE-46ED-9B2F-2F4366F8F58A}">
      <dgm:prSet custT="1"/>
      <dgm:spPr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</a:gradFill>
      </dgm:spPr>
      <dgm:t>
        <a:bodyPr/>
        <a:lstStyle/>
        <a:p>
          <a:pPr rtl="0"/>
          <a:r>
            <a:rPr lang="zh-CN" altLang="en-US" sz="1800" b="0" dirty="0" smtClean="0">
              <a:latin typeface="+mn-ea"/>
              <a:ea typeface="+mn-ea"/>
            </a:rPr>
            <a:t>索引的创建及查看</a:t>
          </a:r>
          <a:endParaRPr lang="zh-CN" altLang="en-US" sz="1800" b="0" dirty="0">
            <a:latin typeface="+mn-ea"/>
            <a:ea typeface="+mn-ea"/>
          </a:endParaRPr>
        </a:p>
      </dgm:t>
    </dgm:pt>
    <dgm:pt modelId="{47868E22-BD52-4606-8C38-C391F146A750}" type="parTrans" cxnId="{BAED1ED5-23EA-4C54-BA72-D70D528DC9CC}">
      <dgm:prSet/>
      <dgm:spPr/>
      <dgm:t>
        <a:bodyPr/>
        <a:lstStyle/>
        <a:p>
          <a:endParaRPr lang="zh-CN" altLang="en-US"/>
        </a:p>
      </dgm:t>
    </dgm:pt>
    <dgm:pt modelId="{68D619AC-0CD0-40AD-AFC8-D52B2F132B3A}" type="sibTrans" cxnId="{BAED1ED5-23EA-4C54-BA72-D70D528DC9CC}">
      <dgm:prSet/>
      <dgm:spPr/>
      <dgm:t>
        <a:bodyPr/>
        <a:lstStyle/>
        <a:p>
          <a:endParaRPr lang="zh-CN" altLang="en-US"/>
        </a:p>
      </dgm:t>
    </dgm:pt>
    <dgm:pt modelId="{C7CB22B1-C4C1-4601-B71B-B7D009301528}" type="pres">
      <dgm:prSet presAssocID="{33B110A3-96AA-4755-820F-F8A6D23907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14D53EA-3C7B-4253-B67A-186929A19769}" type="pres">
      <dgm:prSet presAssocID="{33B110A3-96AA-4755-820F-F8A6D239076C}" presName="Name1" presStyleCnt="0"/>
      <dgm:spPr/>
      <dgm:t>
        <a:bodyPr/>
        <a:lstStyle/>
        <a:p>
          <a:endParaRPr lang="zh-CN" altLang="en-US"/>
        </a:p>
      </dgm:t>
    </dgm:pt>
    <dgm:pt modelId="{7AD967C9-8B18-465D-AB2E-F3DADD126276}" type="pres">
      <dgm:prSet presAssocID="{33B110A3-96AA-4755-820F-F8A6D239076C}" presName="cycle" presStyleCnt="0"/>
      <dgm:spPr/>
      <dgm:t>
        <a:bodyPr/>
        <a:lstStyle/>
        <a:p>
          <a:endParaRPr lang="zh-CN" altLang="en-US"/>
        </a:p>
      </dgm:t>
    </dgm:pt>
    <dgm:pt modelId="{FCCAB68D-5FD5-4013-8E9B-7C01B0B2A998}" type="pres">
      <dgm:prSet presAssocID="{33B110A3-96AA-4755-820F-F8A6D239076C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43DA9B9E-F8C7-4C54-899A-AB3F4742D086}" type="pres">
      <dgm:prSet presAssocID="{33B110A3-96AA-4755-820F-F8A6D239076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265AA52-1733-465A-8D44-094352C94E15}" type="pres">
      <dgm:prSet presAssocID="{33B110A3-96AA-4755-820F-F8A6D239076C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F05CBE04-4D38-4837-9F8E-C76BCCCFD8D1}" type="pres">
      <dgm:prSet presAssocID="{33B110A3-96AA-4755-820F-F8A6D239076C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FD863D47-CE28-41EA-9BF7-BC0A6AD1C28D}" type="pres">
      <dgm:prSet presAssocID="{22AD739E-89EE-4ECE-A72F-5602D7B8089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325091-4489-4EC2-B646-1D96FFB368BB}" type="pres">
      <dgm:prSet presAssocID="{22AD739E-89EE-4ECE-A72F-5602D7B8089B}" presName="accent_1" presStyleCnt="0"/>
      <dgm:spPr/>
      <dgm:t>
        <a:bodyPr/>
        <a:lstStyle/>
        <a:p>
          <a:endParaRPr lang="zh-CN" altLang="en-US"/>
        </a:p>
      </dgm:t>
    </dgm:pt>
    <dgm:pt modelId="{0462A75F-A8F2-492A-B6F3-68981BA85936}" type="pres">
      <dgm:prSet presAssocID="{22AD739E-89EE-4ECE-A72F-5602D7B8089B}" presName="accentRepeatNode" presStyleLbl="solidFgAcc1" presStyleIdx="0" presStyleCnt="5"/>
      <dgm:spPr/>
      <dgm:t>
        <a:bodyPr/>
        <a:lstStyle/>
        <a:p>
          <a:endParaRPr lang="zh-CN" altLang="en-US"/>
        </a:p>
      </dgm:t>
    </dgm:pt>
    <dgm:pt modelId="{3AAE022F-1E58-4911-9AF8-5DAA2BAB3C63}" type="pres">
      <dgm:prSet presAssocID="{817882A7-1586-4CDA-A852-55DAE45630E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536E4E-B6F8-4E75-801F-2D2AC01EA401}" type="pres">
      <dgm:prSet presAssocID="{817882A7-1586-4CDA-A852-55DAE45630E0}" presName="accent_2" presStyleCnt="0"/>
      <dgm:spPr/>
    </dgm:pt>
    <dgm:pt modelId="{D0CDACE9-600D-4BDE-91F7-4CE9E35F9D6E}" type="pres">
      <dgm:prSet presAssocID="{817882A7-1586-4CDA-A852-55DAE45630E0}" presName="accentRepeatNode" presStyleLbl="solidFgAcc1" presStyleIdx="1" presStyleCnt="5"/>
      <dgm:spPr/>
      <dgm:t>
        <a:bodyPr/>
        <a:lstStyle/>
        <a:p>
          <a:endParaRPr lang="zh-CN" altLang="en-US"/>
        </a:p>
      </dgm:t>
    </dgm:pt>
    <dgm:pt modelId="{5DC98F1B-F1F8-4066-B045-72F8190B72DB}" type="pres">
      <dgm:prSet presAssocID="{F8C6F569-E733-40D9-A442-59438318B65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A2230-87D1-4102-8069-1FFBD156AFCC}" type="pres">
      <dgm:prSet presAssocID="{F8C6F569-E733-40D9-A442-59438318B653}" presName="accent_3" presStyleCnt="0"/>
      <dgm:spPr/>
    </dgm:pt>
    <dgm:pt modelId="{697BD96C-BDFB-454B-B613-43834D8F276C}" type="pres">
      <dgm:prSet presAssocID="{F8C6F569-E733-40D9-A442-59438318B653}" presName="accentRepeatNode" presStyleLbl="solidFgAcc1" presStyleIdx="2" presStyleCnt="5"/>
      <dgm:spPr/>
      <dgm:t>
        <a:bodyPr/>
        <a:lstStyle/>
        <a:p>
          <a:endParaRPr lang="zh-CN" altLang="en-US"/>
        </a:p>
      </dgm:t>
    </dgm:pt>
    <dgm:pt modelId="{2A6E7B77-A35B-4B09-B8C3-BC5361F45966}" type="pres">
      <dgm:prSet presAssocID="{229B7E3F-22CE-46ED-9B2F-2F4366F8F58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B4BFA-55D7-48BA-8575-72A649AB7D6A}" type="pres">
      <dgm:prSet presAssocID="{229B7E3F-22CE-46ED-9B2F-2F4366F8F58A}" presName="accent_4" presStyleCnt="0"/>
      <dgm:spPr/>
    </dgm:pt>
    <dgm:pt modelId="{5C1502A7-513B-4BE7-9387-5107E84E4F7C}" type="pres">
      <dgm:prSet presAssocID="{229B7E3F-22CE-46ED-9B2F-2F4366F8F58A}" presName="accentRepeatNode" presStyleLbl="solidFgAcc1" presStyleIdx="3" presStyleCnt="5"/>
      <dgm:spPr/>
    </dgm:pt>
    <dgm:pt modelId="{3AE08901-531B-4382-9392-04FD411E46F3}" type="pres">
      <dgm:prSet presAssocID="{9D4EDE7D-593D-4070-B515-6E96035D98D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E4646-074B-4D4C-B825-77C06704670D}" type="pres">
      <dgm:prSet presAssocID="{9D4EDE7D-593D-4070-B515-6E96035D98D4}" presName="accent_5" presStyleCnt="0"/>
      <dgm:spPr/>
      <dgm:t>
        <a:bodyPr/>
        <a:lstStyle/>
        <a:p>
          <a:endParaRPr lang="zh-CN" altLang="en-US"/>
        </a:p>
      </dgm:t>
    </dgm:pt>
    <dgm:pt modelId="{B397F0DC-B227-49F1-82DA-4A9DC9BDD4BC}" type="pres">
      <dgm:prSet presAssocID="{9D4EDE7D-593D-4070-B515-6E96035D98D4}" presName="accentRepeatNode" presStyleLbl="solidFgAcc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75EAAEA-9751-414E-B542-19DE61BD23C5}" srcId="{33B110A3-96AA-4755-820F-F8A6D239076C}" destId="{F8C6F569-E733-40D9-A442-59438318B653}" srcOrd="2" destOrd="0" parTransId="{02498E96-93B2-4D82-B8FA-94C9F1B4E039}" sibTransId="{41EB74E5-3B8E-4563-9A4A-C861DFC9F05E}"/>
    <dgm:cxn modelId="{BAED1ED5-23EA-4C54-BA72-D70D528DC9CC}" srcId="{33B110A3-96AA-4755-820F-F8A6D239076C}" destId="{229B7E3F-22CE-46ED-9B2F-2F4366F8F58A}" srcOrd="3" destOrd="0" parTransId="{47868E22-BD52-4606-8C38-C391F146A750}" sibTransId="{68D619AC-0CD0-40AD-AFC8-D52B2F132B3A}"/>
    <dgm:cxn modelId="{33341C32-B740-4232-8635-D0400BECB939}" srcId="{33B110A3-96AA-4755-820F-F8A6D239076C}" destId="{817882A7-1586-4CDA-A852-55DAE45630E0}" srcOrd="1" destOrd="0" parTransId="{9D13B7ED-D6A1-49F9-8AB3-AF07ADDEAF7D}" sibTransId="{FD5B171D-3E0D-4194-A9EF-9B4973EE0776}"/>
    <dgm:cxn modelId="{B32619B3-C1F4-468A-984D-D51E8BC982C2}" type="presOf" srcId="{33B110A3-96AA-4755-820F-F8A6D239076C}" destId="{C7CB22B1-C4C1-4601-B71B-B7D009301528}" srcOrd="0" destOrd="0" presId="urn:microsoft.com/office/officeart/2008/layout/VerticalCurvedList"/>
    <dgm:cxn modelId="{34D3624F-B62E-4586-ABAB-FB5CD327DE5A}" type="presOf" srcId="{817882A7-1586-4CDA-A852-55DAE45630E0}" destId="{3AAE022F-1E58-4911-9AF8-5DAA2BAB3C63}" srcOrd="0" destOrd="0" presId="urn:microsoft.com/office/officeart/2008/layout/VerticalCurvedList"/>
    <dgm:cxn modelId="{FB7821B9-AA14-436F-8980-CAA61CA49501}" type="presOf" srcId="{229B7E3F-22CE-46ED-9B2F-2F4366F8F58A}" destId="{2A6E7B77-A35B-4B09-B8C3-BC5361F45966}" srcOrd="0" destOrd="0" presId="urn:microsoft.com/office/officeart/2008/layout/VerticalCurvedList"/>
    <dgm:cxn modelId="{194D2BAB-6E76-4A8D-B6DB-467748D4CE5C}" type="presOf" srcId="{F8C6F569-E733-40D9-A442-59438318B653}" destId="{5DC98F1B-F1F8-4066-B045-72F8190B72DB}" srcOrd="0" destOrd="0" presId="urn:microsoft.com/office/officeart/2008/layout/VerticalCurvedList"/>
    <dgm:cxn modelId="{5E098F83-2F13-4D6B-9B7D-C00A1B484586}" srcId="{33B110A3-96AA-4755-820F-F8A6D239076C}" destId="{22AD739E-89EE-4ECE-A72F-5602D7B8089B}" srcOrd="0" destOrd="0" parTransId="{03AA5E6B-4111-476F-9250-C65E18ADDA8A}" sibTransId="{EB507A43-E299-476A-ABA2-FC7820F5AEBF}"/>
    <dgm:cxn modelId="{520104B0-08AD-4B88-B44A-3FA44EF7A6EB}" type="presOf" srcId="{22AD739E-89EE-4ECE-A72F-5602D7B8089B}" destId="{FD863D47-CE28-41EA-9BF7-BC0A6AD1C28D}" srcOrd="0" destOrd="0" presId="urn:microsoft.com/office/officeart/2008/layout/VerticalCurvedList"/>
    <dgm:cxn modelId="{D76AB915-5367-44A4-A196-809839FAA586}" srcId="{33B110A3-96AA-4755-820F-F8A6D239076C}" destId="{9D4EDE7D-593D-4070-B515-6E96035D98D4}" srcOrd="4" destOrd="0" parTransId="{97A77ADA-63F2-4599-A076-4B27A7721D58}" sibTransId="{42B6894E-1BC7-4B8D-B8B3-CBEBFBE0B53F}"/>
    <dgm:cxn modelId="{A4C0DACA-5102-4239-B0C9-89405F443A68}" type="presOf" srcId="{EB507A43-E299-476A-ABA2-FC7820F5AEBF}" destId="{43DA9B9E-F8C7-4C54-899A-AB3F4742D086}" srcOrd="0" destOrd="0" presId="urn:microsoft.com/office/officeart/2008/layout/VerticalCurvedList"/>
    <dgm:cxn modelId="{E6A25417-8B03-4D46-A7CB-8A3697CA61B9}" type="presOf" srcId="{9D4EDE7D-593D-4070-B515-6E96035D98D4}" destId="{3AE08901-531B-4382-9392-04FD411E46F3}" srcOrd="0" destOrd="0" presId="urn:microsoft.com/office/officeart/2008/layout/VerticalCurvedList"/>
    <dgm:cxn modelId="{49D6FD8F-5E2A-4390-9E0D-8E2061E47405}" type="presParOf" srcId="{C7CB22B1-C4C1-4601-B71B-B7D009301528}" destId="{F14D53EA-3C7B-4253-B67A-186929A19769}" srcOrd="0" destOrd="0" presId="urn:microsoft.com/office/officeart/2008/layout/VerticalCurvedList"/>
    <dgm:cxn modelId="{6E01F582-50A9-4EB9-9E4B-8A78155D01C0}" type="presParOf" srcId="{F14D53EA-3C7B-4253-B67A-186929A19769}" destId="{7AD967C9-8B18-465D-AB2E-F3DADD126276}" srcOrd="0" destOrd="0" presId="urn:microsoft.com/office/officeart/2008/layout/VerticalCurvedList"/>
    <dgm:cxn modelId="{1EF9EF27-BE39-48E6-BB47-165881E694A9}" type="presParOf" srcId="{7AD967C9-8B18-465D-AB2E-F3DADD126276}" destId="{FCCAB68D-5FD5-4013-8E9B-7C01B0B2A998}" srcOrd="0" destOrd="0" presId="urn:microsoft.com/office/officeart/2008/layout/VerticalCurvedList"/>
    <dgm:cxn modelId="{75F02698-F99F-4272-839A-AA1BDCF350E9}" type="presParOf" srcId="{7AD967C9-8B18-465D-AB2E-F3DADD126276}" destId="{43DA9B9E-F8C7-4C54-899A-AB3F4742D086}" srcOrd="1" destOrd="0" presId="urn:microsoft.com/office/officeart/2008/layout/VerticalCurvedList"/>
    <dgm:cxn modelId="{4755C8C3-31A7-4508-9F31-B9B2EC1491F8}" type="presParOf" srcId="{7AD967C9-8B18-465D-AB2E-F3DADD126276}" destId="{1265AA52-1733-465A-8D44-094352C94E15}" srcOrd="2" destOrd="0" presId="urn:microsoft.com/office/officeart/2008/layout/VerticalCurvedList"/>
    <dgm:cxn modelId="{4F5F97BA-D16F-4BA4-8FF1-1FC78E302C39}" type="presParOf" srcId="{7AD967C9-8B18-465D-AB2E-F3DADD126276}" destId="{F05CBE04-4D38-4837-9F8E-C76BCCCFD8D1}" srcOrd="3" destOrd="0" presId="urn:microsoft.com/office/officeart/2008/layout/VerticalCurvedList"/>
    <dgm:cxn modelId="{8406E1AC-2E2C-4E11-84B7-5D7B31B5C60F}" type="presParOf" srcId="{F14D53EA-3C7B-4253-B67A-186929A19769}" destId="{FD863D47-CE28-41EA-9BF7-BC0A6AD1C28D}" srcOrd="1" destOrd="0" presId="urn:microsoft.com/office/officeart/2008/layout/VerticalCurvedList"/>
    <dgm:cxn modelId="{7C0E8B74-D838-4969-A09F-40345BEF3F38}" type="presParOf" srcId="{F14D53EA-3C7B-4253-B67A-186929A19769}" destId="{75325091-4489-4EC2-B646-1D96FFB368BB}" srcOrd="2" destOrd="0" presId="urn:microsoft.com/office/officeart/2008/layout/VerticalCurvedList"/>
    <dgm:cxn modelId="{22AD16E1-3C19-4124-A848-44B22DCFCB08}" type="presParOf" srcId="{75325091-4489-4EC2-B646-1D96FFB368BB}" destId="{0462A75F-A8F2-492A-B6F3-68981BA85936}" srcOrd="0" destOrd="0" presId="urn:microsoft.com/office/officeart/2008/layout/VerticalCurvedList"/>
    <dgm:cxn modelId="{F5C8777A-1D24-46A4-A6CA-E206744B0C89}" type="presParOf" srcId="{F14D53EA-3C7B-4253-B67A-186929A19769}" destId="{3AAE022F-1E58-4911-9AF8-5DAA2BAB3C63}" srcOrd="3" destOrd="0" presId="urn:microsoft.com/office/officeart/2008/layout/VerticalCurvedList"/>
    <dgm:cxn modelId="{0F4992D8-CC10-48D7-94BC-60C17B53624F}" type="presParOf" srcId="{F14D53EA-3C7B-4253-B67A-186929A19769}" destId="{D3536E4E-B6F8-4E75-801F-2D2AC01EA401}" srcOrd="4" destOrd="0" presId="urn:microsoft.com/office/officeart/2008/layout/VerticalCurvedList"/>
    <dgm:cxn modelId="{81BBCDA0-2BA2-4300-A8F8-DE62486B1342}" type="presParOf" srcId="{D3536E4E-B6F8-4E75-801F-2D2AC01EA401}" destId="{D0CDACE9-600D-4BDE-91F7-4CE9E35F9D6E}" srcOrd="0" destOrd="0" presId="urn:microsoft.com/office/officeart/2008/layout/VerticalCurvedList"/>
    <dgm:cxn modelId="{56724287-2E18-4ED6-9511-EEDBF1CAC6FD}" type="presParOf" srcId="{F14D53EA-3C7B-4253-B67A-186929A19769}" destId="{5DC98F1B-F1F8-4066-B045-72F8190B72DB}" srcOrd="5" destOrd="0" presId="urn:microsoft.com/office/officeart/2008/layout/VerticalCurvedList"/>
    <dgm:cxn modelId="{9EA91001-E85B-4417-9B19-61054BE659FA}" type="presParOf" srcId="{F14D53EA-3C7B-4253-B67A-186929A19769}" destId="{21AA2230-87D1-4102-8069-1FFBD156AFCC}" srcOrd="6" destOrd="0" presId="urn:microsoft.com/office/officeart/2008/layout/VerticalCurvedList"/>
    <dgm:cxn modelId="{1E8C88B9-F1C0-493C-9AC9-82512536CE77}" type="presParOf" srcId="{21AA2230-87D1-4102-8069-1FFBD156AFCC}" destId="{697BD96C-BDFB-454B-B613-43834D8F276C}" srcOrd="0" destOrd="0" presId="urn:microsoft.com/office/officeart/2008/layout/VerticalCurvedList"/>
    <dgm:cxn modelId="{3D8AC49D-BE0F-4072-969D-00316EC2939E}" type="presParOf" srcId="{F14D53EA-3C7B-4253-B67A-186929A19769}" destId="{2A6E7B77-A35B-4B09-B8C3-BC5361F45966}" srcOrd="7" destOrd="0" presId="urn:microsoft.com/office/officeart/2008/layout/VerticalCurvedList"/>
    <dgm:cxn modelId="{4FBAA538-D4C3-407C-A0FA-1FF725AFDD6A}" type="presParOf" srcId="{F14D53EA-3C7B-4253-B67A-186929A19769}" destId="{C2CB4BFA-55D7-48BA-8575-72A649AB7D6A}" srcOrd="8" destOrd="0" presId="urn:microsoft.com/office/officeart/2008/layout/VerticalCurvedList"/>
    <dgm:cxn modelId="{A3604EDC-6231-4CAD-A1D8-E7E6C332FC9E}" type="presParOf" srcId="{C2CB4BFA-55D7-48BA-8575-72A649AB7D6A}" destId="{5C1502A7-513B-4BE7-9387-5107E84E4F7C}" srcOrd="0" destOrd="0" presId="urn:microsoft.com/office/officeart/2008/layout/VerticalCurvedList"/>
    <dgm:cxn modelId="{D64DE32A-7F55-4F97-AC05-8274E5C601AA}" type="presParOf" srcId="{F14D53EA-3C7B-4253-B67A-186929A19769}" destId="{3AE08901-531B-4382-9392-04FD411E46F3}" srcOrd="9" destOrd="0" presId="urn:microsoft.com/office/officeart/2008/layout/VerticalCurvedList"/>
    <dgm:cxn modelId="{A3A8EEBB-BC61-42EF-85CF-4704B800056F}" type="presParOf" srcId="{F14D53EA-3C7B-4253-B67A-186929A19769}" destId="{88DE4646-074B-4D4C-B825-77C06704670D}" srcOrd="10" destOrd="0" presId="urn:microsoft.com/office/officeart/2008/layout/VerticalCurvedList"/>
    <dgm:cxn modelId="{BE0A1CA0-BBB4-4AA4-BE29-287FC3E876EE}" type="presParOf" srcId="{88DE4646-074B-4D4C-B825-77C06704670D}" destId="{B397F0DC-B227-49F1-82DA-4A9DC9BDD4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D3ECE-5890-4667-ACB4-7F6453768112}">
      <dsp:nvSpPr>
        <dsp:cNvPr id="0" name=""/>
        <dsp:cNvSpPr/>
      </dsp:nvSpPr>
      <dsp:spPr>
        <a:xfrm>
          <a:off x="0" y="623430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A7450-EEF3-4524-A73A-8662A983C6D4}">
      <dsp:nvSpPr>
        <dsp:cNvPr id="0" name=""/>
        <dsp:cNvSpPr/>
      </dsp:nvSpPr>
      <dsp:spPr>
        <a:xfrm>
          <a:off x="411480" y="121590"/>
          <a:ext cx="5760720" cy="1003680"/>
        </a:xfrm>
        <a:prstGeom prst="roundRect">
          <a:avLst/>
        </a:prstGeom>
        <a:solidFill>
          <a:srgbClr val="A3C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大数据的如何毫秒级别查询</a:t>
          </a:r>
          <a:endParaRPr lang="zh-CN" altLang="en-US" sz="3400" kern="1200" dirty="0"/>
        </a:p>
      </dsp:txBody>
      <dsp:txXfrm>
        <a:off x="460476" y="170586"/>
        <a:ext cx="5662728" cy="905688"/>
      </dsp:txXfrm>
    </dsp:sp>
    <dsp:sp modelId="{3875096A-E400-4146-B8EF-A30AC3240621}">
      <dsp:nvSpPr>
        <dsp:cNvPr id="0" name=""/>
        <dsp:cNvSpPr/>
      </dsp:nvSpPr>
      <dsp:spPr>
        <a:xfrm>
          <a:off x="0" y="2165670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8F69F-D426-4564-A94D-CD9A787B8E3A}">
      <dsp:nvSpPr>
        <dsp:cNvPr id="0" name=""/>
        <dsp:cNvSpPr/>
      </dsp:nvSpPr>
      <dsp:spPr>
        <a:xfrm>
          <a:off x="411480" y="1663830"/>
          <a:ext cx="5760720" cy="1003680"/>
        </a:xfrm>
        <a:prstGeom prst="roundRect">
          <a:avLst/>
        </a:prstGeom>
        <a:solidFill>
          <a:srgbClr val="A3C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搜索接口的核心代码</a:t>
          </a:r>
          <a:endParaRPr lang="zh-CN" altLang="en-US" sz="3400" kern="1200" dirty="0"/>
        </a:p>
      </dsp:txBody>
      <dsp:txXfrm>
        <a:off x="460476" y="1712826"/>
        <a:ext cx="5662728" cy="905688"/>
      </dsp:txXfrm>
    </dsp:sp>
    <dsp:sp modelId="{DC5C1950-D99B-471B-ABCB-DB183634F543}">
      <dsp:nvSpPr>
        <dsp:cNvPr id="0" name=""/>
        <dsp:cNvSpPr/>
      </dsp:nvSpPr>
      <dsp:spPr>
        <a:xfrm>
          <a:off x="0" y="3707910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58C7D-CECE-4CF3-A33A-684D7364245A}">
      <dsp:nvSpPr>
        <dsp:cNvPr id="0" name=""/>
        <dsp:cNvSpPr/>
      </dsp:nvSpPr>
      <dsp:spPr>
        <a:xfrm>
          <a:off x="411480" y="3206070"/>
          <a:ext cx="5760720" cy="1003680"/>
        </a:xfrm>
        <a:prstGeom prst="roundRect">
          <a:avLst/>
        </a:prstGeom>
        <a:solidFill>
          <a:srgbClr val="A3C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搜索引擎如何搭建</a:t>
          </a:r>
          <a:endParaRPr lang="zh-CN" altLang="en-US" sz="3400" kern="1200" dirty="0"/>
        </a:p>
      </dsp:txBody>
      <dsp:txXfrm>
        <a:off x="460476" y="3255066"/>
        <a:ext cx="5662728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A9B9E-F8C7-4C54-899A-AB3F4742D086}">
      <dsp:nvSpPr>
        <dsp:cNvPr id="0" name=""/>
        <dsp:cNvSpPr/>
      </dsp:nvSpPr>
      <dsp:spPr>
        <a:xfrm>
          <a:off x="-5361172" y="-820987"/>
          <a:ext cx="6383763" cy="6383763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3D47-CE28-41EA-9BF7-BC0A6AD1C28D}">
      <dsp:nvSpPr>
        <dsp:cNvPr id="0" name=""/>
        <dsp:cNvSpPr/>
      </dsp:nvSpPr>
      <dsp:spPr>
        <a:xfrm>
          <a:off x="447169" y="296266"/>
          <a:ext cx="6975770" cy="592913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062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err="1" smtClean="0">
              <a:latin typeface="+mn-ea"/>
              <a:ea typeface="+mn-ea"/>
            </a:rPr>
            <a:t>Lucene</a:t>
          </a:r>
          <a:r>
            <a:rPr lang="zh-CN" altLang="en-US" sz="1800" b="0" kern="1200" dirty="0" smtClean="0">
              <a:latin typeface="+mn-ea"/>
              <a:ea typeface="+mn-ea"/>
            </a:rPr>
            <a:t>简介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447169" y="296266"/>
        <a:ext cx="6975770" cy="592913"/>
      </dsp:txXfrm>
    </dsp:sp>
    <dsp:sp modelId="{0462A75F-A8F2-492A-B6F3-68981BA85936}">
      <dsp:nvSpPr>
        <dsp:cNvPr id="0" name=""/>
        <dsp:cNvSpPr/>
      </dsp:nvSpPr>
      <dsp:spPr>
        <a:xfrm>
          <a:off x="76599" y="222152"/>
          <a:ext cx="741141" cy="741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AAE022F-1E58-4911-9AF8-5DAA2BAB3C63}">
      <dsp:nvSpPr>
        <dsp:cNvPr id="0" name=""/>
        <dsp:cNvSpPr/>
      </dsp:nvSpPr>
      <dsp:spPr>
        <a:xfrm>
          <a:off x="872034" y="1185352"/>
          <a:ext cx="6550906" cy="592913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062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+mn-ea"/>
              <a:ea typeface="+mn-ea"/>
            </a:rPr>
            <a:t>什么是全文检索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872034" y="1185352"/>
        <a:ext cx="6550906" cy="592913"/>
      </dsp:txXfrm>
    </dsp:sp>
    <dsp:sp modelId="{D0CDACE9-600D-4BDE-91F7-4CE9E35F9D6E}">
      <dsp:nvSpPr>
        <dsp:cNvPr id="0" name=""/>
        <dsp:cNvSpPr/>
      </dsp:nvSpPr>
      <dsp:spPr>
        <a:xfrm>
          <a:off x="501463" y="1111238"/>
          <a:ext cx="741141" cy="741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DC98F1B-F1F8-4066-B045-72F8190B72DB}">
      <dsp:nvSpPr>
        <dsp:cNvPr id="0" name=""/>
        <dsp:cNvSpPr/>
      </dsp:nvSpPr>
      <dsp:spPr>
        <a:xfrm>
          <a:off x="1002433" y="2074437"/>
          <a:ext cx="6420507" cy="592913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062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err="1" smtClean="0">
              <a:latin typeface="+mn-ea"/>
              <a:ea typeface="+mn-ea"/>
            </a:rPr>
            <a:t>Lucene</a:t>
          </a:r>
          <a:r>
            <a:rPr lang="zh-CN" altLang="en-US" sz="1800" b="0" kern="1200" dirty="0" smtClean="0">
              <a:latin typeface="+mn-ea"/>
              <a:ea typeface="+mn-ea"/>
            </a:rPr>
            <a:t>核心倒排索引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1002433" y="2074437"/>
        <a:ext cx="6420507" cy="592913"/>
      </dsp:txXfrm>
    </dsp:sp>
    <dsp:sp modelId="{697BD96C-BDFB-454B-B613-43834D8F276C}">
      <dsp:nvSpPr>
        <dsp:cNvPr id="0" name=""/>
        <dsp:cNvSpPr/>
      </dsp:nvSpPr>
      <dsp:spPr>
        <a:xfrm>
          <a:off x="631862" y="2000323"/>
          <a:ext cx="741141" cy="741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A6E7B77-A35B-4B09-B8C3-BC5361F45966}">
      <dsp:nvSpPr>
        <dsp:cNvPr id="0" name=""/>
        <dsp:cNvSpPr/>
      </dsp:nvSpPr>
      <dsp:spPr>
        <a:xfrm>
          <a:off x="872034" y="2963522"/>
          <a:ext cx="6550906" cy="592913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062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+mn-ea"/>
              <a:ea typeface="+mn-ea"/>
            </a:rPr>
            <a:t>索引的创建及查看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872034" y="2963522"/>
        <a:ext cx="6550906" cy="592913"/>
      </dsp:txXfrm>
    </dsp:sp>
    <dsp:sp modelId="{5C1502A7-513B-4BE7-9387-5107E84E4F7C}">
      <dsp:nvSpPr>
        <dsp:cNvPr id="0" name=""/>
        <dsp:cNvSpPr/>
      </dsp:nvSpPr>
      <dsp:spPr>
        <a:xfrm>
          <a:off x="501463" y="2889408"/>
          <a:ext cx="741141" cy="741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AE08901-531B-4382-9392-04FD411E46F3}">
      <dsp:nvSpPr>
        <dsp:cNvPr id="0" name=""/>
        <dsp:cNvSpPr/>
      </dsp:nvSpPr>
      <dsp:spPr>
        <a:xfrm>
          <a:off x="447169" y="3852607"/>
          <a:ext cx="6975770" cy="592913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0625" tIns="45720" rIns="45720" bIns="45720" numCol="1" spcCol="1270" anchor="ctr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+mn-ea"/>
              <a:ea typeface="+mn-ea"/>
            </a:rPr>
            <a:t>Luke</a:t>
          </a:r>
          <a:r>
            <a:rPr lang="zh-CN" altLang="en-US" sz="1800" b="0" kern="1200" dirty="0" smtClean="0">
              <a:latin typeface="+mn-ea"/>
              <a:ea typeface="+mn-ea"/>
            </a:rPr>
            <a:t>的使用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447169" y="3852607"/>
        <a:ext cx="6975770" cy="592913"/>
      </dsp:txXfrm>
    </dsp:sp>
    <dsp:sp modelId="{B397F0DC-B227-49F1-82DA-4A9DC9BDD4BC}">
      <dsp:nvSpPr>
        <dsp:cNvPr id="0" name=""/>
        <dsp:cNvSpPr/>
      </dsp:nvSpPr>
      <dsp:spPr>
        <a:xfrm>
          <a:off x="76599" y="3778493"/>
          <a:ext cx="741141" cy="741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D8582-D70D-47DF-8325-BA881117E655}">
      <dsp:nvSpPr>
        <dsp:cNvPr id="0" name=""/>
        <dsp:cNvSpPr/>
      </dsp:nvSpPr>
      <dsp:spPr>
        <a:xfrm>
          <a:off x="3345284" y="2049"/>
          <a:ext cx="1539031" cy="1000370"/>
        </a:xfrm>
        <a:prstGeom prst="roundRect">
          <a:avLst/>
        </a:prstGeom>
        <a:solidFill>
          <a:srgbClr val="A3C4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0070C0"/>
              </a:solidFill>
            </a:rPr>
            <a:t>Analyzer </a:t>
          </a:r>
          <a:endParaRPr lang="zh-CN" altLang="en-US" sz="2100" b="1" kern="1200" dirty="0">
            <a:solidFill>
              <a:srgbClr val="0070C0"/>
            </a:solidFill>
          </a:endParaRPr>
        </a:p>
      </dsp:txBody>
      <dsp:txXfrm>
        <a:off x="3394118" y="50883"/>
        <a:ext cx="1441363" cy="902702"/>
      </dsp:txXfrm>
    </dsp:sp>
    <dsp:sp modelId="{19793035-1747-452F-9036-145728098750}">
      <dsp:nvSpPr>
        <dsp:cNvPr id="0" name=""/>
        <dsp:cNvSpPr/>
      </dsp:nvSpPr>
      <dsp:spPr>
        <a:xfrm>
          <a:off x="2116133" y="502234"/>
          <a:ext cx="3997332" cy="3997332"/>
        </a:xfrm>
        <a:custGeom>
          <a:avLst/>
          <a:gdLst/>
          <a:ahLst/>
          <a:cxnLst/>
          <a:rect l="0" t="0" r="0" b="0"/>
          <a:pathLst>
            <a:path>
              <a:moveTo>
                <a:pt x="2778755" y="158522"/>
              </a:moveTo>
              <a:arcTo wR="1998666" hR="1998666" stAng="17578407" swAng="196151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2800D-E946-4016-83F0-0ABAF76E2C26}">
      <dsp:nvSpPr>
        <dsp:cNvPr id="0" name=""/>
        <dsp:cNvSpPr/>
      </dsp:nvSpPr>
      <dsp:spPr>
        <a:xfrm>
          <a:off x="5246128" y="1383093"/>
          <a:ext cx="1539031" cy="1000370"/>
        </a:xfrm>
        <a:prstGeom prst="roundRect">
          <a:avLst/>
        </a:prstGeom>
        <a:solidFill>
          <a:srgbClr val="A3C4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0070C0"/>
              </a:solidFill>
            </a:rPr>
            <a:t>Directory </a:t>
          </a:r>
          <a:endParaRPr lang="zh-CN" altLang="en-US" sz="2100" b="1" kern="1200" dirty="0">
            <a:solidFill>
              <a:srgbClr val="0070C0"/>
            </a:solidFill>
          </a:endParaRPr>
        </a:p>
      </dsp:txBody>
      <dsp:txXfrm>
        <a:off x="5294962" y="1431927"/>
        <a:ext cx="1441363" cy="902702"/>
      </dsp:txXfrm>
    </dsp:sp>
    <dsp:sp modelId="{6A4438BE-5531-4F61-B32F-74BAA047D78C}">
      <dsp:nvSpPr>
        <dsp:cNvPr id="0" name=""/>
        <dsp:cNvSpPr/>
      </dsp:nvSpPr>
      <dsp:spPr>
        <a:xfrm>
          <a:off x="2116133" y="502234"/>
          <a:ext cx="3997332" cy="3997332"/>
        </a:xfrm>
        <a:custGeom>
          <a:avLst/>
          <a:gdLst/>
          <a:ahLst/>
          <a:cxnLst/>
          <a:rect l="0" t="0" r="0" b="0"/>
          <a:pathLst>
            <a:path>
              <a:moveTo>
                <a:pt x="3994590" y="1894005"/>
              </a:moveTo>
              <a:arcTo wR="1998666" hR="1998666" stAng="21419899" swAng="219628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70202-F10B-44FA-9E13-9C7B44545DBA}">
      <dsp:nvSpPr>
        <dsp:cNvPr id="0" name=""/>
        <dsp:cNvSpPr/>
      </dsp:nvSpPr>
      <dsp:spPr>
        <a:xfrm>
          <a:off x="4520070" y="3617670"/>
          <a:ext cx="1539031" cy="1000370"/>
        </a:xfrm>
        <a:prstGeom prst="roundRect">
          <a:avLst/>
        </a:prstGeom>
        <a:solidFill>
          <a:srgbClr val="A3C4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err="1" smtClean="0">
              <a:solidFill>
                <a:srgbClr val="0070C0"/>
              </a:solidFill>
            </a:rPr>
            <a:t>IndexWriter</a:t>
          </a:r>
          <a:r>
            <a:rPr lang="en-US" altLang="zh-CN" sz="2100" b="1" kern="1200" dirty="0" smtClean="0">
              <a:solidFill>
                <a:srgbClr val="0070C0"/>
              </a:solidFill>
            </a:rPr>
            <a:t> </a:t>
          </a:r>
          <a:endParaRPr lang="zh-CN" altLang="en-US" sz="2100" b="1" kern="1200" dirty="0">
            <a:solidFill>
              <a:srgbClr val="0070C0"/>
            </a:solidFill>
          </a:endParaRPr>
        </a:p>
      </dsp:txBody>
      <dsp:txXfrm>
        <a:off x="4568904" y="3666504"/>
        <a:ext cx="1441363" cy="902702"/>
      </dsp:txXfrm>
    </dsp:sp>
    <dsp:sp modelId="{3C85D3E1-CF34-40EE-BAD7-245010FE064E}">
      <dsp:nvSpPr>
        <dsp:cNvPr id="0" name=""/>
        <dsp:cNvSpPr/>
      </dsp:nvSpPr>
      <dsp:spPr>
        <a:xfrm>
          <a:off x="2116133" y="502234"/>
          <a:ext cx="3997332" cy="3997332"/>
        </a:xfrm>
        <a:custGeom>
          <a:avLst/>
          <a:gdLst/>
          <a:ahLst/>
          <a:cxnLst/>
          <a:rect l="0" t="0" r="0" b="0"/>
          <a:pathLst>
            <a:path>
              <a:moveTo>
                <a:pt x="2395996" y="3957440"/>
              </a:moveTo>
              <a:arcTo wR="1998666" hR="1998666" stAng="4712000" swAng="13760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69645-822A-41FC-9971-DF901A301C9C}">
      <dsp:nvSpPr>
        <dsp:cNvPr id="0" name=""/>
        <dsp:cNvSpPr/>
      </dsp:nvSpPr>
      <dsp:spPr>
        <a:xfrm>
          <a:off x="2170497" y="3617670"/>
          <a:ext cx="1539031" cy="1000370"/>
        </a:xfrm>
        <a:prstGeom prst="roundRect">
          <a:avLst/>
        </a:prstGeom>
        <a:solidFill>
          <a:srgbClr val="A3C4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0070C0"/>
              </a:solidFill>
            </a:rPr>
            <a:t>Field </a:t>
          </a:r>
          <a:endParaRPr lang="zh-CN" altLang="en-US" sz="2100" b="1" kern="1200" dirty="0">
            <a:solidFill>
              <a:srgbClr val="0070C0"/>
            </a:solidFill>
          </a:endParaRPr>
        </a:p>
      </dsp:txBody>
      <dsp:txXfrm>
        <a:off x="2219331" y="3666504"/>
        <a:ext cx="1441363" cy="902702"/>
      </dsp:txXfrm>
    </dsp:sp>
    <dsp:sp modelId="{87C25114-9541-4FFE-B092-9F2758250E02}">
      <dsp:nvSpPr>
        <dsp:cNvPr id="0" name=""/>
        <dsp:cNvSpPr/>
      </dsp:nvSpPr>
      <dsp:spPr>
        <a:xfrm>
          <a:off x="2116133" y="502234"/>
          <a:ext cx="3997332" cy="3997332"/>
        </a:xfrm>
        <a:custGeom>
          <a:avLst/>
          <a:gdLst/>
          <a:ahLst/>
          <a:cxnLst/>
          <a:rect l="0" t="0" r="0" b="0"/>
          <a:pathLst>
            <a:path>
              <a:moveTo>
                <a:pt x="333994" y="3104801"/>
              </a:moveTo>
              <a:arcTo wR="1998666" hR="1998666" stAng="8783814" swAng="219628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8EC2B-3F86-4698-8FB2-09450D192E61}">
      <dsp:nvSpPr>
        <dsp:cNvPr id="0" name=""/>
        <dsp:cNvSpPr/>
      </dsp:nvSpPr>
      <dsp:spPr>
        <a:xfrm>
          <a:off x="1444439" y="1383093"/>
          <a:ext cx="1539031" cy="1000370"/>
        </a:xfrm>
        <a:prstGeom prst="roundRect">
          <a:avLst/>
        </a:prstGeom>
        <a:solidFill>
          <a:srgbClr val="A3C4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0070C0"/>
              </a:solidFill>
            </a:rPr>
            <a:t>Document</a:t>
          </a: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493273" y="1431927"/>
        <a:ext cx="1441363" cy="902702"/>
      </dsp:txXfrm>
    </dsp:sp>
    <dsp:sp modelId="{FFAB119B-5CB1-4430-8EE4-7A6ADCB5C2E7}">
      <dsp:nvSpPr>
        <dsp:cNvPr id="0" name=""/>
        <dsp:cNvSpPr/>
      </dsp:nvSpPr>
      <dsp:spPr>
        <a:xfrm>
          <a:off x="2116133" y="502234"/>
          <a:ext cx="3997332" cy="3997332"/>
        </a:xfrm>
        <a:custGeom>
          <a:avLst/>
          <a:gdLst/>
          <a:ahLst/>
          <a:cxnLst/>
          <a:rect l="0" t="0" r="0" b="0"/>
          <a:pathLst>
            <a:path>
              <a:moveTo>
                <a:pt x="348251" y="871369"/>
              </a:moveTo>
              <a:arcTo wR="1998666" hR="1998666" stAng="12860075" swAng="196151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663D0-D435-4A04-99E5-16D39E25BA5A}">
      <dsp:nvSpPr>
        <dsp:cNvPr id="0" name=""/>
        <dsp:cNvSpPr/>
      </dsp:nvSpPr>
      <dsp:spPr>
        <a:xfrm rot="16200000">
          <a:off x="486054" y="-486054"/>
          <a:ext cx="1728192" cy="2700300"/>
        </a:xfrm>
        <a:prstGeom prst="round1Rect">
          <a:avLst/>
        </a:prstGeom>
        <a:solidFill>
          <a:srgbClr val="A3C4FF">
            <a:alpha val="4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err="1" smtClean="0">
              <a:solidFill>
                <a:srgbClr val="0070C0"/>
              </a:solidFill>
            </a:rPr>
            <a:t>IndexSearcher</a:t>
          </a:r>
          <a:r>
            <a:rPr lang="en-US" altLang="zh-CN" sz="2100" kern="1200" dirty="0" smtClean="0">
              <a:solidFill>
                <a:srgbClr val="0070C0"/>
              </a:solidFill>
            </a:rPr>
            <a:t> </a:t>
          </a:r>
          <a:endParaRPr lang="zh-CN" altLang="en-US" sz="2100" kern="1200" dirty="0">
            <a:solidFill>
              <a:srgbClr val="0070C0"/>
            </a:solidFill>
          </a:endParaRPr>
        </a:p>
      </dsp:txBody>
      <dsp:txXfrm rot="5400000">
        <a:off x="0" y="0"/>
        <a:ext cx="2700300" cy="1296144"/>
      </dsp:txXfrm>
    </dsp:sp>
    <dsp:sp modelId="{1892F200-72F3-4EFC-9481-90ED4537D7DC}">
      <dsp:nvSpPr>
        <dsp:cNvPr id="0" name=""/>
        <dsp:cNvSpPr/>
      </dsp:nvSpPr>
      <dsp:spPr>
        <a:xfrm>
          <a:off x="2700300" y="0"/>
          <a:ext cx="2700300" cy="1728192"/>
        </a:xfrm>
        <a:prstGeom prst="round1Rect">
          <a:avLst/>
        </a:prstGeom>
        <a:solidFill>
          <a:srgbClr val="A3C4FF">
            <a:alpha val="4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0070C0"/>
              </a:solidFill>
            </a:rPr>
            <a:t>Term</a:t>
          </a:r>
          <a:r>
            <a:rPr lang="en-US" altLang="zh-CN" sz="2100" kern="1200" dirty="0" smtClean="0">
              <a:solidFill>
                <a:srgbClr val="0070C0"/>
              </a:solidFill>
            </a:rPr>
            <a:t> </a:t>
          </a:r>
          <a:endParaRPr lang="zh-CN" altLang="en-US" sz="2100" kern="1200" dirty="0">
            <a:solidFill>
              <a:srgbClr val="0070C0"/>
            </a:solidFill>
          </a:endParaRPr>
        </a:p>
      </dsp:txBody>
      <dsp:txXfrm>
        <a:off x="2700300" y="0"/>
        <a:ext cx="2700300" cy="1296144"/>
      </dsp:txXfrm>
    </dsp:sp>
    <dsp:sp modelId="{0D75DBB3-A516-4759-855F-84E110C1BE93}">
      <dsp:nvSpPr>
        <dsp:cNvPr id="0" name=""/>
        <dsp:cNvSpPr/>
      </dsp:nvSpPr>
      <dsp:spPr>
        <a:xfrm rot="10800000">
          <a:off x="0" y="1728192"/>
          <a:ext cx="2700300" cy="1728192"/>
        </a:xfrm>
        <a:prstGeom prst="round1Rect">
          <a:avLst/>
        </a:prstGeom>
        <a:solidFill>
          <a:srgbClr val="A3C4FF">
            <a:alpha val="4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rgbClr val="0070C0"/>
              </a:solidFill>
            </a:rPr>
            <a:t>Query</a:t>
          </a:r>
          <a:r>
            <a:rPr lang="en-US" altLang="zh-CN" sz="2100" kern="1200" dirty="0" smtClean="0">
              <a:solidFill>
                <a:srgbClr val="0070C0"/>
              </a:solidFill>
            </a:rPr>
            <a:t> </a:t>
          </a:r>
          <a:endParaRPr lang="zh-CN" altLang="en-US" sz="2100" kern="1200" dirty="0">
            <a:solidFill>
              <a:srgbClr val="0070C0"/>
            </a:solidFill>
          </a:endParaRPr>
        </a:p>
      </dsp:txBody>
      <dsp:txXfrm rot="10800000">
        <a:off x="0" y="2160239"/>
        <a:ext cx="2700300" cy="1296144"/>
      </dsp:txXfrm>
    </dsp:sp>
    <dsp:sp modelId="{3FF919B8-A3B1-45CC-B796-12E155910173}">
      <dsp:nvSpPr>
        <dsp:cNvPr id="0" name=""/>
        <dsp:cNvSpPr/>
      </dsp:nvSpPr>
      <dsp:spPr>
        <a:xfrm rot="5400000">
          <a:off x="3186354" y="1242138"/>
          <a:ext cx="1728192" cy="2700300"/>
        </a:xfrm>
        <a:prstGeom prst="round1Rect">
          <a:avLst/>
        </a:prstGeom>
        <a:solidFill>
          <a:srgbClr val="A3C4FF">
            <a:alpha val="4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err="1" smtClean="0">
              <a:solidFill>
                <a:srgbClr val="0070C0"/>
              </a:solidFill>
            </a:rPr>
            <a:t>TopDocs</a:t>
          </a:r>
          <a:r>
            <a:rPr lang="en-US" altLang="zh-CN" sz="2100" kern="1200" dirty="0" smtClean="0">
              <a:solidFill>
                <a:srgbClr val="0070C0"/>
              </a:solidFill>
            </a:rPr>
            <a:t> </a:t>
          </a:r>
          <a:endParaRPr lang="zh-CN" altLang="en-US" sz="2100" kern="1200" dirty="0">
            <a:solidFill>
              <a:srgbClr val="0070C0"/>
            </a:solidFill>
          </a:endParaRPr>
        </a:p>
      </dsp:txBody>
      <dsp:txXfrm rot="-5400000">
        <a:off x="2700300" y="2160239"/>
        <a:ext cx="2700300" cy="1296144"/>
      </dsp:txXfrm>
    </dsp:sp>
    <dsp:sp modelId="{57C723BA-EE96-4008-AB2B-8B7CEB1964C0}">
      <dsp:nvSpPr>
        <dsp:cNvPr id="0" name=""/>
        <dsp:cNvSpPr/>
      </dsp:nvSpPr>
      <dsp:spPr>
        <a:xfrm>
          <a:off x="1890210" y="1296144"/>
          <a:ext cx="1620180" cy="86409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搜索核心类</a:t>
          </a:r>
          <a:endParaRPr lang="zh-CN" altLang="en-US" sz="2100" kern="1200" dirty="0"/>
        </a:p>
      </dsp:txBody>
      <dsp:txXfrm>
        <a:off x="1932392" y="1338326"/>
        <a:ext cx="1535816" cy="779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A9B9E-F8C7-4C54-899A-AB3F4742D086}">
      <dsp:nvSpPr>
        <dsp:cNvPr id="0" name=""/>
        <dsp:cNvSpPr/>
      </dsp:nvSpPr>
      <dsp:spPr>
        <a:xfrm>
          <a:off x="-5298394" y="-811443"/>
          <a:ext cx="6309187" cy="6309187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3D47-CE28-41EA-9BF7-BC0A6AD1C28D}">
      <dsp:nvSpPr>
        <dsp:cNvPr id="0" name=""/>
        <dsp:cNvSpPr/>
      </dsp:nvSpPr>
      <dsp:spPr>
        <a:xfrm>
          <a:off x="442042" y="292800"/>
          <a:ext cx="7722542" cy="585974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511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err="1" smtClean="0">
              <a:latin typeface="+mn-ea"/>
              <a:ea typeface="+mn-ea"/>
            </a:rPr>
            <a:t>Lucene</a:t>
          </a:r>
          <a:r>
            <a:rPr lang="zh-CN" altLang="en-US" sz="1800" b="0" kern="1200" dirty="0" smtClean="0">
              <a:latin typeface="+mn-ea"/>
              <a:ea typeface="+mn-ea"/>
            </a:rPr>
            <a:t>简介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442042" y="292800"/>
        <a:ext cx="7722542" cy="585974"/>
      </dsp:txXfrm>
    </dsp:sp>
    <dsp:sp modelId="{0462A75F-A8F2-492A-B6F3-68981BA85936}">
      <dsp:nvSpPr>
        <dsp:cNvPr id="0" name=""/>
        <dsp:cNvSpPr/>
      </dsp:nvSpPr>
      <dsp:spPr>
        <a:xfrm>
          <a:off x="75808" y="219553"/>
          <a:ext cx="732468" cy="7324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AAE022F-1E58-4911-9AF8-5DAA2BAB3C63}">
      <dsp:nvSpPr>
        <dsp:cNvPr id="0" name=""/>
        <dsp:cNvSpPr/>
      </dsp:nvSpPr>
      <dsp:spPr>
        <a:xfrm>
          <a:off x="861935" y="1171481"/>
          <a:ext cx="7302649" cy="585974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511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+mn-ea"/>
              <a:ea typeface="+mn-ea"/>
            </a:rPr>
            <a:t>什么是全文检索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861935" y="1171481"/>
        <a:ext cx="7302649" cy="585974"/>
      </dsp:txXfrm>
    </dsp:sp>
    <dsp:sp modelId="{D0CDACE9-600D-4BDE-91F7-4CE9E35F9D6E}">
      <dsp:nvSpPr>
        <dsp:cNvPr id="0" name=""/>
        <dsp:cNvSpPr/>
      </dsp:nvSpPr>
      <dsp:spPr>
        <a:xfrm>
          <a:off x="495700" y="1098234"/>
          <a:ext cx="732468" cy="7324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DC98F1B-F1F8-4066-B045-72F8190B72DB}">
      <dsp:nvSpPr>
        <dsp:cNvPr id="0" name=""/>
        <dsp:cNvSpPr/>
      </dsp:nvSpPr>
      <dsp:spPr>
        <a:xfrm>
          <a:off x="990808" y="2050162"/>
          <a:ext cx="7173776" cy="585974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511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err="1" smtClean="0">
              <a:latin typeface="+mn-ea"/>
              <a:ea typeface="+mn-ea"/>
            </a:rPr>
            <a:t>Lucene</a:t>
          </a:r>
          <a:r>
            <a:rPr lang="zh-CN" altLang="en-US" sz="1800" b="0" kern="1200" dirty="0" smtClean="0">
              <a:latin typeface="+mn-ea"/>
              <a:ea typeface="+mn-ea"/>
            </a:rPr>
            <a:t>核心倒排索引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990808" y="2050162"/>
        <a:ext cx="7173776" cy="585974"/>
      </dsp:txXfrm>
    </dsp:sp>
    <dsp:sp modelId="{697BD96C-BDFB-454B-B613-43834D8F276C}">
      <dsp:nvSpPr>
        <dsp:cNvPr id="0" name=""/>
        <dsp:cNvSpPr/>
      </dsp:nvSpPr>
      <dsp:spPr>
        <a:xfrm>
          <a:off x="624573" y="1976915"/>
          <a:ext cx="732468" cy="7324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A6E7B77-A35B-4B09-B8C3-BC5361F45966}">
      <dsp:nvSpPr>
        <dsp:cNvPr id="0" name=""/>
        <dsp:cNvSpPr/>
      </dsp:nvSpPr>
      <dsp:spPr>
        <a:xfrm>
          <a:off x="861935" y="2928843"/>
          <a:ext cx="7302649" cy="585974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5118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+mn-ea"/>
              <a:ea typeface="+mn-ea"/>
            </a:rPr>
            <a:t>索引的创建及查看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861935" y="2928843"/>
        <a:ext cx="7302649" cy="585974"/>
      </dsp:txXfrm>
    </dsp:sp>
    <dsp:sp modelId="{5C1502A7-513B-4BE7-9387-5107E84E4F7C}">
      <dsp:nvSpPr>
        <dsp:cNvPr id="0" name=""/>
        <dsp:cNvSpPr/>
      </dsp:nvSpPr>
      <dsp:spPr>
        <a:xfrm>
          <a:off x="495700" y="2855596"/>
          <a:ext cx="732468" cy="7324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AE08901-531B-4382-9392-04FD411E46F3}">
      <dsp:nvSpPr>
        <dsp:cNvPr id="0" name=""/>
        <dsp:cNvSpPr/>
      </dsp:nvSpPr>
      <dsp:spPr>
        <a:xfrm>
          <a:off x="442042" y="3807525"/>
          <a:ext cx="7722542" cy="585974"/>
        </a:xfrm>
        <a:prstGeom prst="rect">
          <a:avLst/>
        </a:prstGeom>
        <a:gradFill rotWithShape="0">
          <a:gsLst>
            <a:gs pos="0">
              <a:srgbClr val="A3C4FF"/>
            </a:gs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0">
              <a:srgbClr val="A3C4FF"/>
            </a:gs>
          </a:gsLst>
          <a:path path="circle">
            <a:fillToRect l="50000" t="150000" r="50000"/>
          </a:path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5118" tIns="45720" rIns="45720" bIns="45720" numCol="1" spcCol="1270" anchor="ctr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+mn-ea"/>
              <a:ea typeface="+mn-ea"/>
            </a:rPr>
            <a:t>Luke</a:t>
          </a:r>
          <a:r>
            <a:rPr lang="zh-CN" altLang="en-US" sz="1800" b="0" kern="1200" dirty="0" smtClean="0">
              <a:latin typeface="+mn-ea"/>
              <a:ea typeface="+mn-ea"/>
            </a:rPr>
            <a:t>的使用</a:t>
          </a:r>
          <a:endParaRPr lang="zh-CN" altLang="en-US" sz="1800" b="0" kern="1200" dirty="0">
            <a:latin typeface="+mn-ea"/>
            <a:ea typeface="+mn-ea"/>
          </a:endParaRPr>
        </a:p>
      </dsp:txBody>
      <dsp:txXfrm>
        <a:off x="442042" y="3807525"/>
        <a:ext cx="7722542" cy="585974"/>
      </dsp:txXfrm>
    </dsp:sp>
    <dsp:sp modelId="{B397F0DC-B227-49F1-82DA-4A9DC9BDD4BC}">
      <dsp:nvSpPr>
        <dsp:cNvPr id="0" name=""/>
        <dsp:cNvSpPr/>
      </dsp:nvSpPr>
      <dsp:spPr>
        <a:xfrm>
          <a:off x="75808" y="3734278"/>
          <a:ext cx="732468" cy="7324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220000"/>
              </a:schemeClr>
            </a:gs>
            <a:gs pos="31000">
              <a:schemeClr val="lt1">
                <a:hueOff val="0"/>
                <a:satOff val="0"/>
                <a:lumOff val="0"/>
                <a:alphaOff val="0"/>
                <a:tint val="30000"/>
                <a:satMod val="150000"/>
              </a:schemeClr>
            </a:gs>
            <a:gs pos="91000">
              <a:schemeClr val="lt1">
                <a:hueOff val="0"/>
                <a:satOff val="0"/>
                <a:lumOff val="0"/>
                <a:alphaOff val="0"/>
                <a:tint val="96000"/>
              </a:schemeClr>
            </a:gs>
          </a:gsLst>
          <a:path path="circle">
            <a:fillToRect l="50000" t="150000" r="5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E88E6-F9B9-4D66-9B52-40F71D88ABE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77F41-D0BE-4FA4-8479-96E1BA6CA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8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jakarta-lucene/PoweredB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Lucene</a:t>
            </a:r>
            <a:r>
              <a:rPr lang="zh-CN" altLang="en-US" dirty="0" smtClean="0"/>
              <a:t>使用心得分享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47664" y="1052736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</a:rPr>
              <a:t>技术</a:t>
            </a:r>
            <a:r>
              <a:rPr lang="zh-CN" altLang="zh-CN" sz="2200" dirty="0" smtClean="0">
                <a:solidFill>
                  <a:srgbClr val="000000"/>
                </a:solidFill>
              </a:rPr>
              <a:t>族</a:t>
            </a:r>
            <a:r>
              <a:rPr lang="zh-CN" altLang="zh-CN" sz="2200" dirty="0">
                <a:solidFill>
                  <a:srgbClr val="000000"/>
                </a:solidFill>
              </a:rPr>
              <a:t>技术</a:t>
            </a:r>
            <a:r>
              <a:rPr lang="zh-CN" altLang="zh-CN" sz="2200" dirty="0" smtClean="0">
                <a:solidFill>
                  <a:srgbClr val="000000"/>
                </a:solidFill>
              </a:rPr>
              <a:t>研发类</a:t>
            </a:r>
            <a:r>
              <a:rPr lang="en-US" altLang="zh-CN" sz="2200" dirty="0" smtClean="0">
                <a:solidFill>
                  <a:srgbClr val="000000"/>
                </a:solidFill>
              </a:rPr>
              <a:t>3</a:t>
            </a:r>
            <a:r>
              <a:rPr lang="zh-CN" altLang="zh-CN" sz="2200" dirty="0" smtClean="0">
                <a:solidFill>
                  <a:srgbClr val="000000"/>
                </a:solidFill>
              </a:rPr>
              <a:t>级</a:t>
            </a:r>
            <a:r>
              <a:rPr lang="zh-CN" altLang="zh-CN" sz="2200" dirty="0">
                <a:solidFill>
                  <a:srgbClr val="000000"/>
                </a:solidFill>
              </a:rPr>
              <a:t>培训课程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"/>
    </mc:Choice>
    <mc:Fallback xmlns="">
      <p:transition spd="slow" advTm="8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和传统数据库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463611" cy="4582641"/>
          </a:xfrm>
        </p:spPr>
      </p:pic>
    </p:spTree>
    <p:extLst>
      <p:ext uri="{BB962C8B-B14F-4D97-AF65-F5344CB8AC3E}">
        <p14:creationId xmlns:p14="http://schemas.microsoft.com/office/powerpoint/2010/main" val="1902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的创新之处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609725"/>
            <a:ext cx="7029450" cy="4667250"/>
          </a:xfrm>
        </p:spPr>
      </p:pic>
    </p:spTree>
    <p:extLst>
      <p:ext uri="{BB962C8B-B14F-4D97-AF65-F5344CB8AC3E}">
        <p14:creationId xmlns:p14="http://schemas.microsoft.com/office/powerpoint/2010/main" val="18664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索引</a:t>
            </a:r>
            <a:r>
              <a:rPr lang="zh-CN" altLang="en-US" sz="2000" dirty="0"/>
              <a:t>文件格式独立于应用平台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传统全文检索引擎的倒排索引的基础上，实现了分块索引，能够针对新的文件建立小文件索引，提升索引速度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优秀</a:t>
            </a:r>
            <a:r>
              <a:rPr lang="zh-CN" altLang="en-US" sz="2000" dirty="0"/>
              <a:t>的面向对象的系统架构，使得对于</a:t>
            </a:r>
            <a:r>
              <a:rPr lang="en-US" altLang="zh-CN" sz="2000" dirty="0"/>
              <a:t>Lucene</a:t>
            </a:r>
            <a:r>
              <a:rPr lang="zh-CN" altLang="en-US" sz="2000" dirty="0"/>
              <a:t>扩展的学习难度降低，方便扩充新功能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已经</a:t>
            </a:r>
            <a:r>
              <a:rPr lang="zh-CN" altLang="en-US" sz="2000" dirty="0"/>
              <a:t>默认实现了一套强大的查询引擎，用户无需自己编写代码即使系统可获得强大的查询能力，</a:t>
            </a:r>
            <a:r>
              <a:rPr lang="en-US" altLang="zh-CN" sz="2000" dirty="0"/>
              <a:t>Lucene</a:t>
            </a:r>
            <a:r>
              <a:rPr lang="zh-CN" altLang="en-US" sz="2000" dirty="0"/>
              <a:t>的查询实现中默认实现了布尔操作、模糊查询（</a:t>
            </a:r>
            <a:r>
              <a:rPr lang="en-US" altLang="zh-CN" sz="2000" dirty="0"/>
              <a:t>Fuzzy </a:t>
            </a:r>
            <a:r>
              <a:rPr lang="en-US" altLang="zh-CN" sz="2000" dirty="0" smtClean="0"/>
              <a:t>Search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、分组查询等等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对</a:t>
            </a:r>
            <a:r>
              <a:rPr lang="zh-CN" altLang="en-US" sz="2000" dirty="0" smtClean="0"/>
              <a:t>中文支持良好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31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317738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中的重要概念（一）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3851920" y="378904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索引核心类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4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94379"/>
              </p:ext>
            </p:extLst>
          </p:nvPr>
        </p:nvGraphicFramePr>
        <p:xfrm>
          <a:off x="1475656" y="1988840"/>
          <a:ext cx="540060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中的重要概念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1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的评分机制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119" y="1556792"/>
            <a:ext cx="8229600" cy="468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tf</a:t>
            </a:r>
            <a:r>
              <a:rPr lang="en-US" altLang="zh-CN" sz="2000" dirty="0" smtClean="0"/>
              <a:t>(t in d)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		term(t)</a:t>
            </a:r>
            <a:r>
              <a:rPr lang="zh-CN" altLang="en-US" sz="2000" dirty="0" smtClean="0"/>
              <a:t>出现在 </a:t>
            </a:r>
            <a:r>
              <a:rPr lang="en-US" altLang="zh-CN" sz="2000" dirty="0" smtClean="0"/>
              <a:t>document(d)</a:t>
            </a:r>
            <a:r>
              <a:rPr lang="zh-CN" altLang="en-US" sz="2000" dirty="0" smtClean="0"/>
              <a:t>中的频率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idf</a:t>
            </a:r>
            <a:r>
              <a:rPr lang="en-US" altLang="zh-CN" sz="2000" dirty="0" smtClean="0"/>
              <a:t>(t)			term(t)</a:t>
            </a:r>
            <a:r>
              <a:rPr lang="zh-CN" altLang="en-US" sz="2000" dirty="0" smtClean="0"/>
              <a:t>在倒排文档中的频率，越稀有此值越高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boost(</a:t>
            </a:r>
            <a:r>
              <a:rPr lang="en-US" altLang="zh-CN" sz="2000" dirty="0" err="1" smtClean="0"/>
              <a:t>t.field</a:t>
            </a:r>
            <a:r>
              <a:rPr lang="en-US" altLang="zh-CN" sz="2000" dirty="0" smtClean="0"/>
              <a:t> in d)		term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document</a:t>
            </a:r>
            <a:r>
              <a:rPr lang="zh-CN" altLang="en-US" sz="2000" dirty="0" smtClean="0"/>
              <a:t>中的权值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computForm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命中越长的</a:t>
            </a:r>
            <a:r>
              <a:rPr lang="en-US" altLang="zh-CN" sz="2000" dirty="0" smtClean="0"/>
              <a:t>field</a:t>
            </a:r>
            <a:r>
              <a:rPr lang="zh-CN" altLang="en-US" sz="2000" dirty="0" smtClean="0"/>
              <a:t>得分越低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coord</a:t>
            </a:r>
            <a:r>
              <a:rPr lang="en-US" altLang="zh-CN" sz="2000" dirty="0" smtClean="0"/>
              <a:t>			</a:t>
            </a:r>
            <a:r>
              <a:rPr lang="zh-CN" altLang="en-US" sz="2000" dirty="0" smtClean="0"/>
              <a:t>协调因子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queryForm</a:t>
            </a:r>
            <a:r>
              <a:rPr lang="en-US" altLang="zh-CN" sz="2000" dirty="0" smtClean="0"/>
              <a:t>		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可以通过重写自己的</a:t>
            </a:r>
            <a:r>
              <a:rPr lang="en-US" altLang="zh-CN" sz="2000" dirty="0" smtClean="0"/>
              <a:t>Similarity</a:t>
            </a:r>
            <a:r>
              <a:rPr lang="zh-CN" altLang="en-US" sz="2000" dirty="0" smtClean="0"/>
              <a:t>实现自己的评分规则</a:t>
            </a: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65104"/>
            <a:ext cx="8280920" cy="5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索引文件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fnm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域名存储文件，</a:t>
            </a:r>
            <a:r>
              <a:rPr lang="zh-CN" altLang="en-US" sz="2000" dirty="0"/>
              <a:t>包含了</a:t>
            </a:r>
            <a:r>
              <a:rPr lang="en-US" altLang="zh-CN" sz="2000" dirty="0"/>
              <a:t>Document</a:t>
            </a:r>
            <a:r>
              <a:rPr lang="zh-CN" altLang="en-US" sz="2000" dirty="0"/>
              <a:t>中的所有</a:t>
            </a:r>
            <a:r>
              <a:rPr lang="en-US" altLang="zh-CN" sz="2000" dirty="0"/>
              <a:t>field</a:t>
            </a:r>
            <a:r>
              <a:rPr lang="zh-CN" altLang="en-US" sz="2000" dirty="0" smtClean="0"/>
              <a:t>名称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tii</a:t>
            </a:r>
            <a:r>
              <a:rPr lang="en-US" altLang="zh-CN" sz="2000" dirty="0" smtClean="0"/>
              <a:t>	</a:t>
            </a:r>
            <a:r>
              <a:rPr lang="zh-CN" altLang="en-US" sz="2000" dirty="0"/>
              <a:t>是</a:t>
            </a:r>
            <a:r>
              <a:rPr lang="en-US" altLang="zh-CN" sz="2000" dirty="0"/>
              <a:t>.tis</a:t>
            </a:r>
            <a:r>
              <a:rPr lang="zh-CN" altLang="en-US" sz="2000" dirty="0"/>
              <a:t>文件的索引文件，它标明了每个</a:t>
            </a:r>
            <a:r>
              <a:rPr lang="en-US" altLang="zh-CN" sz="2000" dirty="0"/>
              <a:t>.tis</a:t>
            </a:r>
            <a:r>
              <a:rPr lang="zh-CN" altLang="en-US" sz="2000" dirty="0"/>
              <a:t>文件中的词条的</a:t>
            </a:r>
            <a:r>
              <a:rPr lang="zh-CN" altLang="en-US" sz="2000" dirty="0" smtClean="0"/>
              <a:t>位置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.tis	</a:t>
            </a:r>
            <a:r>
              <a:rPr lang="zh-CN" altLang="en-US" sz="2000" dirty="0"/>
              <a:t>用于存储分词后的</a:t>
            </a:r>
            <a:r>
              <a:rPr lang="en-US" altLang="zh-CN" sz="2000" dirty="0" smtClean="0"/>
              <a:t>Term</a:t>
            </a:r>
          </a:p>
          <a:p>
            <a:pPr marL="0" indent="0">
              <a:buNone/>
            </a:pP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frq</a:t>
            </a:r>
            <a:r>
              <a:rPr lang="en-US" altLang="zh-CN" sz="2000" dirty="0" smtClean="0"/>
              <a:t>	Term</a:t>
            </a:r>
            <a:r>
              <a:rPr lang="zh-CN" altLang="en-US" sz="2000" dirty="0" smtClean="0"/>
              <a:t>频率文件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prx</a:t>
            </a:r>
            <a:r>
              <a:rPr lang="en-US" altLang="zh-CN" sz="2000" dirty="0" smtClean="0"/>
              <a:t>	Term</a:t>
            </a:r>
            <a:r>
              <a:rPr lang="zh-CN" altLang="en-US" sz="2000" dirty="0" smtClean="0"/>
              <a:t>位置文件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nrm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加权信息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fdx</a:t>
            </a:r>
            <a:r>
              <a:rPr lang="en-US" altLang="zh-CN" sz="2000" dirty="0" smtClean="0"/>
              <a:t>	</a:t>
            </a:r>
            <a:r>
              <a:rPr lang="zh-CN" altLang="en-US" sz="2000" dirty="0"/>
              <a:t>域数据索引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fdt</a:t>
            </a:r>
            <a:r>
              <a:rPr lang="en-US" altLang="zh-CN" sz="2000" dirty="0" smtClean="0"/>
              <a:t>	</a:t>
            </a:r>
            <a:r>
              <a:rPr lang="zh-CN" altLang="en-US" sz="2000" dirty="0"/>
              <a:t>域</a:t>
            </a:r>
            <a:r>
              <a:rPr lang="zh-CN" altLang="en-US" sz="2000" dirty="0" smtClean="0"/>
              <a:t>数据文件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348879"/>
            <a:ext cx="4752528" cy="43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包结构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3333714" cy="3723830"/>
          </a:xfrm>
        </p:spPr>
      </p:pic>
      <p:sp>
        <p:nvSpPr>
          <p:cNvPr id="6" name="TextBox 5"/>
          <p:cNvSpPr txBox="1"/>
          <p:nvPr/>
        </p:nvSpPr>
        <p:spPr>
          <a:xfrm>
            <a:off x="4644008" y="1844824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analysis 		</a:t>
            </a:r>
            <a:r>
              <a:rPr lang="zh-CN" altLang="en-US" dirty="0" smtClean="0"/>
              <a:t>语言分析器</a:t>
            </a:r>
            <a:endParaRPr lang="en-US" altLang="zh-CN" dirty="0" smtClean="0"/>
          </a:p>
          <a:p>
            <a:r>
              <a:rPr lang="en-US" altLang="zh-CN" dirty="0" smtClean="0"/>
              <a:t>collation 		</a:t>
            </a:r>
            <a:r>
              <a:rPr lang="zh-CN" altLang="en-US" dirty="0" smtClean="0"/>
              <a:t>排序功能</a:t>
            </a:r>
            <a:endParaRPr lang="en-US" altLang="zh-CN" dirty="0" smtClean="0"/>
          </a:p>
          <a:p>
            <a:r>
              <a:rPr lang="en-US" altLang="zh-CN" dirty="0" smtClean="0"/>
              <a:t>document 	</a:t>
            </a:r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r>
              <a:rPr lang="en-US" altLang="zh-CN" dirty="0" smtClean="0"/>
              <a:t>index 		</a:t>
            </a:r>
            <a:r>
              <a:rPr lang="zh-CN" altLang="en-US" dirty="0" smtClean="0"/>
              <a:t>索引入口</a:t>
            </a:r>
            <a:endParaRPr lang="en-US" altLang="zh-CN" dirty="0" smtClean="0"/>
          </a:p>
          <a:p>
            <a:r>
              <a:rPr lang="en-US" altLang="zh-CN" dirty="0" err="1" smtClean="0"/>
              <a:t>queryParser</a:t>
            </a:r>
            <a:r>
              <a:rPr lang="en-US" altLang="zh-CN" dirty="0" smtClean="0"/>
              <a:t> 	</a:t>
            </a:r>
            <a:r>
              <a:rPr lang="zh-CN" altLang="en-US" dirty="0" smtClean="0"/>
              <a:t>搜索语法解析</a:t>
            </a:r>
            <a:endParaRPr lang="en-US" altLang="zh-CN" dirty="0" smtClean="0"/>
          </a:p>
          <a:p>
            <a:r>
              <a:rPr lang="en-US" altLang="zh-CN" dirty="0" smtClean="0"/>
              <a:t>search 		</a:t>
            </a:r>
            <a:r>
              <a:rPr lang="zh-CN" altLang="en-US" dirty="0" smtClean="0"/>
              <a:t>搜索入口</a:t>
            </a:r>
            <a:endParaRPr lang="en-US" altLang="zh-CN" dirty="0" smtClean="0"/>
          </a:p>
          <a:p>
            <a:r>
              <a:rPr lang="en-US" altLang="zh-CN" dirty="0" smtClean="0"/>
              <a:t>store 		</a:t>
            </a:r>
            <a:r>
              <a:rPr lang="zh-CN" altLang="en-US" dirty="0" smtClean="0"/>
              <a:t>存储功能</a:t>
            </a:r>
            <a:endParaRPr lang="en-US" altLang="zh-CN" dirty="0" smtClean="0"/>
          </a:p>
          <a:p>
            <a:r>
              <a:rPr lang="en-US" altLang="zh-CN" dirty="0" err="1" smtClean="0"/>
              <a:t>util</a:t>
            </a:r>
            <a:r>
              <a:rPr lang="en-US" altLang="zh-CN" dirty="0" smtClean="0"/>
              <a:t> 		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7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8" y="1700808"/>
            <a:ext cx="8346244" cy="4248822"/>
          </a:xfrm>
        </p:spPr>
      </p:pic>
    </p:spTree>
    <p:extLst>
      <p:ext uri="{BB962C8B-B14F-4D97-AF65-F5344CB8AC3E}">
        <p14:creationId xmlns:p14="http://schemas.microsoft.com/office/powerpoint/2010/main" val="24690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1600200"/>
            <a:ext cx="6664960" cy="4686300"/>
          </a:xfrm>
        </p:spPr>
      </p:pic>
    </p:spTree>
    <p:extLst>
      <p:ext uri="{BB962C8B-B14F-4D97-AF65-F5344CB8AC3E}">
        <p14:creationId xmlns:p14="http://schemas.microsoft.com/office/powerpoint/2010/main" val="25719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说在前面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55793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0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" y="1672881"/>
            <a:ext cx="6263244" cy="48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08" y="1672881"/>
            <a:ext cx="6276896" cy="48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Luke</a:t>
            </a:r>
            <a:r>
              <a:rPr lang="zh-CN" altLang="en-US" dirty="0"/>
              <a:t>   </a:t>
            </a:r>
            <a:r>
              <a:rPr lang="en-US" altLang="zh-CN" dirty="0"/>
              <a:t>Lucene</a:t>
            </a:r>
            <a:r>
              <a:rPr lang="zh-CN" altLang="en-US" dirty="0"/>
              <a:t>索引查看器简介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50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894402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0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27783" y="2228671"/>
            <a:ext cx="3877985" cy="1200329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8AB9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谢谢观赏</a:t>
            </a:r>
            <a:endParaRPr lang="zh-CN" altLang="en-US" sz="7200" dirty="0">
              <a:solidFill>
                <a:srgbClr val="8AB92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0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63622238"/>
              </p:ext>
            </p:extLst>
          </p:nvPr>
        </p:nvGraphicFramePr>
        <p:xfrm>
          <a:off x="827584" y="1058106"/>
          <a:ext cx="7488832" cy="474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333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Lucene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软件</a:t>
            </a:r>
            <a:r>
              <a:rPr lang="zh-CN" altLang="en-US" dirty="0" smtClean="0"/>
              <a:t>基金会</a:t>
            </a:r>
            <a:r>
              <a:rPr lang="en-US" altLang="zh-CN" dirty="0" smtClean="0"/>
              <a:t> </a:t>
            </a:r>
            <a:r>
              <a:rPr lang="en-US" altLang="zh-CN" dirty="0" err="1"/>
              <a:t>jakarta</a:t>
            </a:r>
            <a:r>
              <a:rPr lang="zh-CN" altLang="en-US" dirty="0"/>
              <a:t>项目组的一个子项目，是一个开放源代码的</a:t>
            </a:r>
            <a:r>
              <a:rPr lang="zh-CN" altLang="en-US" dirty="0">
                <a:solidFill>
                  <a:srgbClr val="FF0000"/>
                </a:solidFill>
              </a:rPr>
              <a:t>全文检索引擎工具包</a:t>
            </a:r>
            <a:r>
              <a:rPr lang="zh-CN" altLang="en-US" dirty="0"/>
              <a:t>，即它不是一个完整的全文检索</a:t>
            </a:r>
            <a:r>
              <a:rPr lang="zh-CN" altLang="en-US" dirty="0" smtClean="0"/>
              <a:t>引擎</a:t>
            </a:r>
            <a:r>
              <a:rPr lang="zh-CN" altLang="en-US" dirty="0"/>
              <a:t>应用</a:t>
            </a:r>
            <a:r>
              <a:rPr lang="zh-CN" altLang="en-US" dirty="0" smtClean="0"/>
              <a:t>，</a:t>
            </a:r>
            <a:r>
              <a:rPr lang="zh-CN" altLang="en-US" dirty="0"/>
              <a:t>而是一个全文检索引擎的架构，提供了完整的查询引擎和索引</a:t>
            </a:r>
            <a:r>
              <a:rPr lang="zh-CN" altLang="en-US" dirty="0" smtClean="0"/>
              <a:t>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Lucene</a:t>
            </a:r>
            <a:r>
              <a:rPr lang="zh-CN" altLang="en-US" dirty="0"/>
              <a:t>的目的是为软件开发人员提供一个</a:t>
            </a:r>
            <a:r>
              <a:rPr lang="zh-CN" altLang="en-US" dirty="0">
                <a:solidFill>
                  <a:srgbClr val="FF0000"/>
                </a:solidFill>
              </a:rPr>
              <a:t>简单易用的工具包</a:t>
            </a:r>
            <a:r>
              <a:rPr lang="zh-CN" altLang="en-US" dirty="0"/>
              <a:t>，以方便的在目标系统中实现全文检索的功能，或者是以此为基础建立起完整的全文检索引擎。</a:t>
            </a:r>
            <a:endParaRPr lang="en-US" altLang="zh-CN" dirty="0"/>
          </a:p>
          <a:p>
            <a:endParaRPr lang="en-US" altLang="zh-CN" dirty="0"/>
          </a:p>
          <a:p>
            <a:pPr latinLnBrk="1"/>
            <a:r>
              <a:rPr lang="en-US" altLang="zh-CN" dirty="0" err="1"/>
              <a:t>Lucene</a:t>
            </a:r>
            <a:r>
              <a:rPr lang="zh-CN" altLang="en-US" dirty="0"/>
              <a:t>最初是由</a:t>
            </a:r>
            <a:r>
              <a:rPr lang="en-US" altLang="zh-CN" dirty="0"/>
              <a:t>Doug Cutting</a:t>
            </a:r>
            <a:r>
              <a:rPr lang="zh-CN" altLang="en-US" dirty="0"/>
              <a:t>开发的，在</a:t>
            </a:r>
            <a:r>
              <a:rPr lang="en-US" altLang="zh-CN" dirty="0" err="1"/>
              <a:t>SourceForge</a:t>
            </a:r>
            <a:r>
              <a:rPr lang="zh-CN" altLang="en-US" dirty="0"/>
              <a:t>的网站上提供下载。在</a:t>
            </a: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月做为</a:t>
            </a:r>
            <a:r>
              <a:rPr lang="zh-CN" altLang="en-US" dirty="0">
                <a:solidFill>
                  <a:srgbClr val="FF0000"/>
                </a:solidFill>
              </a:rPr>
              <a:t>高质量的开源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产品</a:t>
            </a:r>
            <a:r>
              <a:rPr lang="zh-CN" altLang="en-US" dirty="0"/>
              <a:t>加入到</a:t>
            </a:r>
            <a:r>
              <a:rPr lang="en-US" altLang="zh-CN" dirty="0"/>
              <a:t>Apache</a:t>
            </a:r>
            <a:r>
              <a:rPr lang="zh-CN" altLang="en-US" dirty="0"/>
              <a:t>软件基金会的 </a:t>
            </a:r>
            <a:r>
              <a:rPr lang="en-US" altLang="zh-CN" dirty="0"/>
              <a:t>Jakarta</a:t>
            </a:r>
            <a:r>
              <a:rPr lang="zh-CN" altLang="en-US" dirty="0"/>
              <a:t>家族中。随着每个版本的发布，这个项目得到明显的增强，也吸引了更多的用户和开发人员。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05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"/>
    </mc:Choice>
    <mc:Fallback xmlns=""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Lucene</a:t>
            </a:r>
            <a:r>
              <a:rPr lang="zh-CN" altLang="en-US" dirty="0" smtClean="0"/>
              <a:t>版本历史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0.01 2000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 第一个开源版本</a:t>
            </a:r>
            <a:r>
              <a:rPr lang="en-US" altLang="zh-CN" dirty="0"/>
              <a:t>(</a:t>
            </a:r>
            <a:r>
              <a:rPr lang="en-US" altLang="zh-CN" dirty="0" err="1"/>
              <a:t>SourceForge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1.0 </a:t>
            </a: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</a:p>
          <a:p>
            <a:r>
              <a:rPr lang="en-US" altLang="zh-CN" dirty="0" smtClean="0"/>
              <a:t>1.01b </a:t>
            </a: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 最后的</a:t>
            </a:r>
            <a:r>
              <a:rPr lang="en-US" altLang="zh-CN" dirty="0" err="1"/>
              <a:t>SourceForge</a:t>
            </a:r>
            <a:r>
              <a:rPr lang="zh-CN" altLang="en-US" dirty="0"/>
              <a:t>版本</a:t>
            </a:r>
          </a:p>
          <a:p>
            <a:r>
              <a:rPr lang="en-US" altLang="zh-CN" dirty="0" smtClean="0"/>
              <a:t>1.2 </a:t>
            </a:r>
            <a:r>
              <a:rPr lang="en-US" altLang="zh-CN" dirty="0"/>
              <a:t>2002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 第一个</a:t>
            </a:r>
            <a:r>
              <a:rPr lang="en-US" altLang="zh-CN" dirty="0"/>
              <a:t>Apache Jakarta</a:t>
            </a:r>
            <a:r>
              <a:rPr lang="zh-CN" altLang="en-US" dirty="0"/>
              <a:t>版本</a:t>
            </a:r>
          </a:p>
          <a:p>
            <a:r>
              <a:rPr lang="en-US" altLang="zh-CN" dirty="0" smtClean="0"/>
              <a:t>1.3 </a:t>
            </a:r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 复合索引格式，查询分析器增加，远程搜索，</a:t>
            </a:r>
            <a:r>
              <a:rPr lang="en-US" altLang="zh-CN" dirty="0"/>
              <a:t>token</a:t>
            </a:r>
            <a:r>
              <a:rPr lang="zh-CN" altLang="en-US" dirty="0"/>
              <a:t>定位，可扩展的</a:t>
            </a:r>
            <a:r>
              <a:rPr lang="en-US" altLang="zh-CN" dirty="0"/>
              <a:t>API</a:t>
            </a:r>
          </a:p>
          <a:p>
            <a:r>
              <a:rPr lang="en-US" altLang="zh-CN" dirty="0" smtClean="0"/>
              <a:t>1.4 </a:t>
            </a: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 </a:t>
            </a:r>
            <a:r>
              <a:rPr lang="en-US" altLang="zh-CN" dirty="0"/>
              <a:t>Sorting, span queries, term vectors</a:t>
            </a:r>
          </a:p>
          <a:p>
            <a:r>
              <a:rPr lang="en-US" altLang="zh-CN" dirty="0" smtClean="0"/>
              <a:t>1.4.1 </a:t>
            </a: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 排序性能的</a:t>
            </a:r>
            <a:r>
              <a:rPr lang="en-US" altLang="zh-CN" dirty="0"/>
              <a:t>bug</a:t>
            </a:r>
            <a:r>
              <a:rPr lang="zh-CN" altLang="en-US" dirty="0"/>
              <a:t>修正</a:t>
            </a:r>
          </a:p>
          <a:p>
            <a:r>
              <a:rPr lang="en-US" altLang="zh-CN" dirty="0" smtClean="0"/>
              <a:t>1.4.2 </a:t>
            </a: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 </a:t>
            </a:r>
            <a:r>
              <a:rPr lang="en-US" altLang="zh-CN" dirty="0" err="1"/>
              <a:t>IndexSearcher</a:t>
            </a:r>
            <a:r>
              <a:rPr lang="en-US" altLang="zh-CN" dirty="0"/>
              <a:t> optimization and misc. fixes</a:t>
            </a:r>
          </a:p>
          <a:p>
            <a:r>
              <a:rPr lang="en-US" altLang="zh-CN" dirty="0" smtClean="0"/>
              <a:t>1.4.3 </a:t>
            </a:r>
            <a:r>
              <a:rPr lang="en-US" altLang="zh-CN" dirty="0"/>
              <a:t>2004</a:t>
            </a:r>
            <a:r>
              <a:rPr lang="zh-CN" altLang="en-US" dirty="0"/>
              <a:t>年冬 </a:t>
            </a:r>
            <a:r>
              <a:rPr lang="en-US" altLang="zh-CN" dirty="0"/>
              <a:t>Misc. fixes2.4.1 2009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日发布新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。。。。。</a:t>
            </a:r>
            <a:endParaRPr lang="en-US" altLang="zh-CN" dirty="0"/>
          </a:p>
          <a:p>
            <a:r>
              <a:rPr lang="en-US" altLang="zh-CN" dirty="0"/>
              <a:t>4.0 2012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日更新为</a:t>
            </a:r>
            <a:r>
              <a:rPr lang="en-US" altLang="zh-CN" dirty="0"/>
              <a:t>4.0</a:t>
            </a:r>
            <a:r>
              <a:rPr lang="en-US" altLang="zh-CN" baseline="30000" dirty="0"/>
              <a:t>[2]</a:t>
            </a:r>
            <a:r>
              <a:rPr lang="zh-CN" altLang="en-US" dirty="0"/>
              <a:t> </a:t>
            </a:r>
          </a:p>
          <a:p>
            <a:r>
              <a:rPr lang="en-US" altLang="zh-CN" dirty="0"/>
              <a:t>4.2 2013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日更新为</a:t>
            </a:r>
            <a:r>
              <a:rPr lang="en-US" altLang="zh-CN" dirty="0"/>
              <a:t>4.2</a:t>
            </a:r>
          </a:p>
          <a:p>
            <a:r>
              <a:rPr lang="en-US" altLang="zh-CN" dirty="0"/>
              <a:t>4.3.1 2013-06-18</a:t>
            </a:r>
            <a:r>
              <a:rPr lang="zh-CN" altLang="en-US" dirty="0"/>
              <a:t>发布</a:t>
            </a:r>
          </a:p>
          <a:p>
            <a:r>
              <a:rPr lang="en-US" altLang="zh-CN" dirty="0"/>
              <a:t>4.4 2013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日更新到</a:t>
            </a:r>
            <a:r>
              <a:rPr lang="en-US" altLang="zh-CN" dirty="0"/>
              <a:t>4.4</a:t>
            </a:r>
          </a:p>
          <a:p>
            <a:r>
              <a:rPr lang="en-US" altLang="zh-CN" dirty="0"/>
              <a:t>4.5 2013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日更新到</a:t>
            </a:r>
            <a:r>
              <a:rPr lang="en-US" altLang="zh-CN" dirty="0"/>
              <a:t>4.5</a:t>
            </a:r>
          </a:p>
          <a:p>
            <a:r>
              <a:rPr lang="en-US" altLang="zh-CN" dirty="0" smtClean="0"/>
              <a:t>4.6.0 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</a:t>
            </a:r>
            <a:r>
              <a:rPr lang="zh-CN" altLang="en-US" dirty="0"/>
              <a:t>月前）</a:t>
            </a:r>
          </a:p>
        </p:txBody>
      </p:sp>
    </p:spTree>
    <p:extLst>
      <p:ext uri="{BB962C8B-B14F-4D97-AF65-F5344CB8AC3E}">
        <p14:creationId xmlns:p14="http://schemas.microsoft.com/office/powerpoint/2010/main" val="40431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哪些网站在使用</a:t>
            </a:r>
            <a:r>
              <a:rPr lang="en-US" altLang="zh-CN" dirty="0" smtClean="0"/>
              <a:t>Lucene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apple.com</a:t>
            </a:r>
          </a:p>
          <a:p>
            <a:r>
              <a:rPr lang="en-US" altLang="zh-CN" dirty="0" smtClean="0"/>
              <a:t>ibm.com</a:t>
            </a:r>
          </a:p>
          <a:p>
            <a:r>
              <a:rPr lang="en-US" altLang="zh-CN" dirty="0" smtClean="0"/>
              <a:t>eclipse.org</a:t>
            </a:r>
          </a:p>
          <a:p>
            <a:r>
              <a:rPr lang="en-US" altLang="zh-CN" dirty="0" smtClean="0"/>
              <a:t>linkedin.com</a:t>
            </a:r>
          </a:p>
          <a:p>
            <a:r>
              <a:rPr lang="en-US" altLang="zh-CN" dirty="0"/>
              <a:t>www.atlassian.com/software/</a:t>
            </a:r>
            <a:r>
              <a:rPr lang="en-US" altLang="zh-CN" b="1" dirty="0"/>
              <a:t>jira</a:t>
            </a:r>
            <a:r>
              <a:rPr lang="en-US" altLang="zh-CN" dirty="0"/>
              <a:t>/</a:t>
            </a:r>
            <a:endParaRPr lang="en-US" altLang="zh-CN" dirty="0" smtClean="0"/>
          </a:p>
          <a:p>
            <a:r>
              <a:rPr lang="zh-CN" altLang="en-US" dirty="0" smtClean="0"/>
              <a:t>更多见</a:t>
            </a:r>
            <a:r>
              <a:rPr lang="en-US" altLang="zh-CN" dirty="0">
                <a:hlinkClick r:id="rId2"/>
              </a:rPr>
              <a:t>http://wiki.apache.org/jakarta-lucene/PoweredBy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54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什么是全文检索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全文检索是指计算机索引程序通过扫描文章中的每一个词，对每一个词建立一个索引，指明该词在文章中出现的次数和</a:t>
            </a:r>
            <a:r>
              <a:rPr lang="zh-CN" altLang="en-US" sz="2400" dirty="0" smtClean="0"/>
              <a:t>位置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zh-CN" altLang="en-US" sz="2400" dirty="0"/>
              <a:t>用户查询时，检索程序就根据事先建立的索引进行查找，并将查找的结果反馈给用户的检索方式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这个</a:t>
            </a:r>
            <a:r>
              <a:rPr lang="zh-CN" altLang="en-US" sz="2400" dirty="0"/>
              <a:t>过程类似于通过字典中的检索字表查字的过程。</a:t>
            </a:r>
          </a:p>
        </p:txBody>
      </p:sp>
    </p:spTree>
    <p:extLst>
      <p:ext uri="{BB962C8B-B14F-4D97-AF65-F5344CB8AC3E}">
        <p14:creationId xmlns:p14="http://schemas.microsoft.com/office/powerpoint/2010/main" val="123050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"/>
    </mc:Choice>
    <mc:Fallback xmlns="">
      <p:transition spd="slow" advTm="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</a:t>
            </a:r>
            <a:r>
              <a:rPr lang="en-US" altLang="zh-CN" dirty="0"/>
              <a:t>(inverted index)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3100" dirty="0" smtClean="0"/>
              <a:t>例如，下面</a:t>
            </a:r>
            <a:r>
              <a:rPr lang="zh-CN" altLang="en-US" sz="3100" dirty="0"/>
              <a:t>是要被索引的文本：</a:t>
            </a:r>
          </a:p>
          <a:p>
            <a:pPr marL="0" indent="0">
              <a:buNone/>
            </a:pPr>
            <a:r>
              <a:rPr lang="en-US" altLang="zh-CN" sz="2600" dirty="0" smtClean="0"/>
              <a:t>	T</a:t>
            </a:r>
            <a:r>
              <a:rPr lang="en-US" altLang="zh-CN" sz="2600" baseline="-25000" dirty="0" smtClean="0"/>
              <a:t>0</a:t>
            </a:r>
            <a:r>
              <a:rPr lang="en-US" altLang="zh-CN" sz="2600" dirty="0"/>
              <a:t> = "it is what it is"</a:t>
            </a:r>
          </a:p>
          <a:p>
            <a:pPr marL="0" indent="0">
              <a:buNone/>
            </a:pPr>
            <a:r>
              <a:rPr lang="en-US" altLang="zh-CN" sz="2600" dirty="0" smtClean="0"/>
              <a:t>	T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/>
              <a:t> = "what is it"</a:t>
            </a:r>
          </a:p>
          <a:p>
            <a:pPr marL="0" indent="0">
              <a:buNone/>
            </a:pPr>
            <a:r>
              <a:rPr lang="en-US" altLang="zh-CN" sz="2600" dirty="0" smtClean="0"/>
              <a:t>	T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/>
              <a:t> = "it is a banana"</a:t>
            </a:r>
          </a:p>
          <a:p>
            <a:endParaRPr lang="en-US" altLang="zh-CN" sz="3100" dirty="0" smtClean="0"/>
          </a:p>
          <a:p>
            <a:r>
              <a:rPr lang="zh-CN" altLang="en-US" sz="3100" dirty="0" smtClean="0"/>
              <a:t>我们</a:t>
            </a:r>
            <a:r>
              <a:rPr lang="zh-CN" altLang="en-US" sz="3100" dirty="0"/>
              <a:t>可以</a:t>
            </a:r>
            <a:r>
              <a:rPr lang="zh-CN" altLang="en-US" sz="3100" dirty="0" smtClean="0"/>
              <a:t>得到</a:t>
            </a:r>
            <a:r>
              <a:rPr lang="zh-CN" altLang="en-US" sz="3100" dirty="0"/>
              <a:t>下面</a:t>
            </a:r>
            <a:r>
              <a:rPr lang="zh-CN" altLang="en-US" sz="3100" dirty="0" smtClean="0"/>
              <a:t>的</a:t>
            </a:r>
            <a:r>
              <a:rPr lang="zh-CN" altLang="en-US" sz="3100" dirty="0" smtClean="0">
                <a:solidFill>
                  <a:srgbClr val="FF0000"/>
                </a:solidFill>
              </a:rPr>
              <a:t>完全</a:t>
            </a:r>
            <a:r>
              <a:rPr lang="zh-CN" altLang="en-US" sz="3100" dirty="0">
                <a:solidFill>
                  <a:srgbClr val="FF0000"/>
                </a:solidFill>
              </a:rPr>
              <a:t>反向文件索引</a:t>
            </a:r>
            <a:r>
              <a:rPr lang="en-US" altLang="zh-CN" sz="3100" dirty="0" smtClean="0">
                <a:solidFill>
                  <a:srgbClr val="FF0000"/>
                </a:solidFill>
              </a:rPr>
              <a:t>(full inverted index)</a:t>
            </a:r>
            <a:r>
              <a:rPr lang="zh-CN" altLang="en-US" sz="3100" dirty="0" smtClean="0"/>
              <a:t> ：</a:t>
            </a:r>
            <a:endParaRPr lang="zh-CN" altLang="en-US" sz="3100" dirty="0"/>
          </a:p>
          <a:p>
            <a:pPr marL="0" indent="0">
              <a:buNone/>
            </a:pPr>
            <a:r>
              <a:rPr lang="en-US" altLang="zh-CN" sz="2600" i="1" dirty="0"/>
              <a:t>	</a:t>
            </a:r>
            <a:r>
              <a:rPr lang="en-US" altLang="zh-CN" sz="2600" i="1" dirty="0" smtClean="0"/>
              <a:t>"</a:t>
            </a:r>
            <a:r>
              <a:rPr lang="en-US" altLang="zh-CN" sz="2600" i="1" dirty="0"/>
              <a:t>a": {(2, 2)} </a:t>
            </a:r>
            <a:endParaRPr lang="en-US" altLang="zh-CN" sz="2600" i="1" dirty="0" smtClean="0"/>
          </a:p>
          <a:p>
            <a:pPr marL="0" indent="0">
              <a:buNone/>
            </a:pPr>
            <a:r>
              <a:rPr lang="en-US" altLang="zh-CN" sz="2600" i="1" dirty="0" smtClean="0"/>
              <a:t>	"</a:t>
            </a:r>
            <a:r>
              <a:rPr lang="en-US" altLang="zh-CN" sz="2600" i="1" dirty="0"/>
              <a:t>banana": {(2, 3)} </a:t>
            </a:r>
            <a:endParaRPr lang="en-US" altLang="zh-CN" sz="2600" i="1" dirty="0" smtClean="0"/>
          </a:p>
          <a:p>
            <a:pPr marL="0" indent="0">
              <a:buNone/>
            </a:pPr>
            <a:r>
              <a:rPr lang="en-US" altLang="zh-CN" sz="2600" i="1" dirty="0" smtClean="0"/>
              <a:t>	"</a:t>
            </a:r>
            <a:r>
              <a:rPr lang="en-US" altLang="zh-CN" sz="2600" i="1" dirty="0"/>
              <a:t>is": {(0, 1), (0, 4), </a:t>
            </a:r>
            <a:r>
              <a:rPr lang="en-US" altLang="zh-CN" sz="2600" b="1" i="1" dirty="0"/>
              <a:t>(1, 1)</a:t>
            </a:r>
            <a:r>
              <a:rPr lang="en-US" altLang="zh-CN" sz="2600" i="1" dirty="0"/>
              <a:t>, (2, 1)} </a:t>
            </a:r>
            <a:endParaRPr lang="en-US" altLang="zh-CN" sz="2600" i="1" dirty="0" smtClean="0"/>
          </a:p>
          <a:p>
            <a:pPr marL="0" indent="0">
              <a:buNone/>
            </a:pPr>
            <a:r>
              <a:rPr lang="en-US" altLang="zh-CN" sz="2600" i="1" dirty="0" smtClean="0"/>
              <a:t>	"</a:t>
            </a:r>
            <a:r>
              <a:rPr lang="en-US" altLang="zh-CN" sz="2600" i="1" dirty="0"/>
              <a:t>it": {(0, 0), (0, 3), </a:t>
            </a:r>
            <a:r>
              <a:rPr lang="en-US" altLang="zh-CN" sz="2600" b="1" i="1" dirty="0"/>
              <a:t>(1, 2)</a:t>
            </a:r>
            <a:r>
              <a:rPr lang="en-US" altLang="zh-CN" sz="2600" i="1" dirty="0"/>
              <a:t>, (2, 0)} </a:t>
            </a:r>
            <a:endParaRPr lang="en-US" altLang="zh-CN" sz="2600" i="1" dirty="0" smtClean="0"/>
          </a:p>
          <a:p>
            <a:pPr marL="0" indent="0">
              <a:buNone/>
            </a:pPr>
            <a:r>
              <a:rPr lang="en-US" altLang="zh-CN" sz="2600" i="1" dirty="0" smtClean="0"/>
              <a:t>	"</a:t>
            </a:r>
            <a:r>
              <a:rPr lang="en-US" altLang="zh-CN" sz="2600" i="1" dirty="0"/>
              <a:t>what": {(0, 2), </a:t>
            </a:r>
            <a:r>
              <a:rPr lang="en-US" altLang="zh-CN" sz="2600" b="1" i="1" dirty="0"/>
              <a:t>(1, 0</a:t>
            </a:r>
            <a:r>
              <a:rPr lang="en-US" altLang="zh-CN" sz="2600" b="1" i="1" dirty="0" smtClean="0"/>
              <a:t>)</a:t>
            </a:r>
            <a:r>
              <a:rPr lang="en-US" altLang="zh-CN" sz="2600" i="1" dirty="0" smtClean="0"/>
              <a:t>}</a:t>
            </a:r>
          </a:p>
          <a:p>
            <a:endParaRPr lang="en-US" altLang="zh-CN" sz="3100" dirty="0" smtClean="0"/>
          </a:p>
          <a:p>
            <a:r>
              <a:rPr lang="zh-CN" altLang="en-US" sz="3100" dirty="0" smtClean="0"/>
              <a:t>如果</a:t>
            </a:r>
            <a:r>
              <a:rPr lang="zh-CN" altLang="en-US" sz="3100" dirty="0"/>
              <a:t>我们执行短语搜索</a:t>
            </a:r>
            <a:r>
              <a:rPr lang="en-US" altLang="zh-CN" sz="3100" dirty="0"/>
              <a:t>"what is it" </a:t>
            </a:r>
            <a:r>
              <a:rPr lang="zh-CN" altLang="en-US" sz="3100" dirty="0"/>
              <a:t>我们得到这个短语的全部单词各自的结果所在文档为文档</a:t>
            </a:r>
            <a:r>
              <a:rPr lang="en-US" altLang="zh-CN" sz="3100" dirty="0"/>
              <a:t>0</a:t>
            </a:r>
            <a:r>
              <a:rPr lang="zh-CN" altLang="en-US" sz="3100" dirty="0"/>
              <a:t>和文档</a:t>
            </a:r>
            <a:r>
              <a:rPr lang="en-US" altLang="zh-CN" sz="3100" dirty="0"/>
              <a:t>1</a:t>
            </a:r>
            <a:r>
              <a:rPr lang="zh-CN" altLang="en-US" sz="3100" dirty="0"/>
              <a:t>。但是这个短语检索的连续的条件仅仅在文档</a:t>
            </a:r>
            <a:r>
              <a:rPr lang="en-US" altLang="zh-CN" sz="3100" dirty="0"/>
              <a:t>1</a:t>
            </a:r>
            <a:r>
              <a:rPr lang="zh-CN" altLang="en-US" sz="3100" dirty="0"/>
              <a:t>得到。</a:t>
            </a:r>
            <a:endParaRPr lang="zh-CN" altLang="en-US" sz="3100" i="1" dirty="0"/>
          </a:p>
        </p:txBody>
      </p:sp>
    </p:spTree>
    <p:extLst>
      <p:ext uri="{BB962C8B-B14F-4D97-AF65-F5344CB8AC3E}">
        <p14:creationId xmlns:p14="http://schemas.microsoft.com/office/powerpoint/2010/main" val="39735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应用程序和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69" y="1600200"/>
            <a:ext cx="5770261" cy="4686300"/>
          </a:xfrm>
        </p:spPr>
      </p:pic>
    </p:spTree>
    <p:extLst>
      <p:ext uri="{BB962C8B-B14F-4D97-AF65-F5344CB8AC3E}">
        <p14:creationId xmlns:p14="http://schemas.microsoft.com/office/powerpoint/2010/main" val="34558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1093</TotalTime>
  <Words>649</Words>
  <Application>Microsoft Office PowerPoint</Application>
  <PresentationFormat>全屏显示(4:3)</PresentationFormat>
  <Paragraphs>134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暗香扑面</vt:lpstr>
      <vt:lpstr>Lucene使用心得分享</vt:lpstr>
      <vt:lpstr>说在前面</vt:lpstr>
      <vt:lpstr>目录</vt:lpstr>
      <vt:lpstr>Lucene简介</vt:lpstr>
      <vt:lpstr>Lucene版本历史</vt:lpstr>
      <vt:lpstr>哪些网站在使用Lucene</vt:lpstr>
      <vt:lpstr>什么是全文检索</vt:lpstr>
      <vt:lpstr>倒排索引(inverted index)</vt:lpstr>
      <vt:lpstr>应用程序和Lucene的关系</vt:lpstr>
      <vt:lpstr>Lucene和传统数据库</vt:lpstr>
      <vt:lpstr>Lucene的创新之处</vt:lpstr>
      <vt:lpstr>Lucene的优点</vt:lpstr>
      <vt:lpstr>Lucene中的重要概念（一）</vt:lpstr>
      <vt:lpstr>Lucene中的重要概念（二）</vt:lpstr>
      <vt:lpstr>Lucene的评分机制</vt:lpstr>
      <vt:lpstr>Lucene索引文件</vt:lpstr>
      <vt:lpstr>Lucene包结构</vt:lpstr>
      <vt:lpstr>Hello world</vt:lpstr>
      <vt:lpstr>Hello world</vt:lpstr>
      <vt:lpstr>Luke   Lucene索引查看器简介</vt:lpstr>
      <vt:lpstr>课程回顾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Lucene使用心得分享</dc:title>
  <dc:creator>KevinLiao</dc:creator>
  <cp:lastModifiedBy>无线事业部-孔建华08490</cp:lastModifiedBy>
  <cp:revision>152</cp:revision>
  <dcterms:created xsi:type="dcterms:W3CDTF">2011-08-01T13:13:47Z</dcterms:created>
  <dcterms:modified xsi:type="dcterms:W3CDTF">2016-06-24T01:20:16Z</dcterms:modified>
</cp:coreProperties>
</file>