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303" r:id="rId4"/>
    <p:sldId id="304" r:id="rId5"/>
    <p:sldId id="302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6" r:id="rId14"/>
    <p:sldId id="275" r:id="rId15"/>
    <p:sldId id="279" r:id="rId16"/>
    <p:sldId id="278" r:id="rId17"/>
    <p:sldId id="280" r:id="rId18"/>
    <p:sldId id="281" r:id="rId19"/>
    <p:sldId id="282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305" r:id="rId31"/>
    <p:sldId id="297" r:id="rId32"/>
    <p:sldId id="298" r:id="rId33"/>
    <p:sldId id="299" r:id="rId34"/>
    <p:sldId id="300" r:id="rId35"/>
    <p:sldId id="263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7B01-0837-4C0C-916C-A7F3A300BF8E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A370-0E6B-4E00-AF59-6413494E89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0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2957b5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2957b5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2957b5a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2957b5a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2957b5a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2957b5a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957b5a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957b5a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2957b5a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2957b5a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2957b5a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2957b5a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2957b5a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2957b5a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52957b5a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52957b5a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510c2cef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510c2cef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2957b5a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2957b5a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206b3b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206b3b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10c2cef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510c2cef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206b3b6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206b3b6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5206b3b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5206b3b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206b3b6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206b3b6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206b3b6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206b3b6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5206b3b6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5206b3b6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206b3b6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5206b3b6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206b3b6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5206b3b6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63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10c2cef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510c2cef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510c2ce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510c2ce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2957b5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2957b5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206b3b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206b3b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5206b3b6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5206b3b6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10c2ce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10c2ce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10c2cef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10c2cef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2957b5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2957b5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2957b5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2957b5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2957b5a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2957b5a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2957b5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2957b5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10c2cef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10c2cef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2957b5a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2957b5a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05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6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37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9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4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0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2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7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0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77F4-36CF-4D59-9C61-2BCF704211E5}" type="datetimeFigureOut">
              <a:rPr lang="pt-BR" smtClean="0"/>
              <a:t>02/05/19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F968D6-69D8-48A1-8F9F-1086AC3330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maz.silva@getnet.com.br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ooglesamples/android-SliceViewer/relea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tomaz.silva@getnet.com.br" TargetMode="External"/><Relationship Id="rId4" Type="http://schemas.openxmlformats.org/officeDocument/2006/relationships/hyperlink" Target="https://ch.linkedin.com/in/tomaz-rocha-da-silva-7747aa49/en" TargetMode="External"/><Relationship Id="rId5" Type="http://schemas.openxmlformats.org/officeDocument/2006/relationships/hyperlink" Target="https://github.com/trdasilva/AndroidFest-Slice/tree/master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slices/" TargetMode="External"/><Relationship Id="rId4" Type="http://schemas.openxmlformats.org/officeDocument/2006/relationships/hyperlink" Target="https://developer.android.com/guide/actions/" TargetMode="External"/><Relationship Id="rId5" Type="http://schemas.openxmlformats.org/officeDocument/2006/relationships/hyperlink" Target="https://developers.google.com/actions/reference/built-in-intents/" TargetMode="External"/><Relationship Id="rId6" Type="http://schemas.openxmlformats.org/officeDocument/2006/relationships/hyperlink" Target="https://www.youtube.com/watch?v=lu3L6DxUBRA&amp;t=1465s" TargetMode="External"/><Relationship Id="rId7" Type="http://schemas.openxmlformats.org/officeDocument/2006/relationships/hyperlink" Target="https://www.youtube.com/watch?v=a7IVH5aNwwc" TargetMode="External"/><Relationship Id="rId8" Type="http://schemas.openxmlformats.org/officeDocument/2006/relationships/hyperlink" Target="https://www.youtube.com/watch?v=JX87-Oxy0_E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slice/builders/ListBuilder.HeaderBuilder.html" TargetMode="External"/><Relationship Id="rId4" Type="http://schemas.openxmlformats.org/officeDocument/2006/relationships/hyperlink" Target="https://developer.android.com/reference/androidx/slice/builders/SliceAction.html" TargetMode="External"/><Relationship Id="rId5" Type="http://schemas.openxmlformats.org/officeDocument/2006/relationships/hyperlink" Target="https://developer.android.com/reference/androidx/slice/builders/ListBuilder.RowBuilder.html" TargetMode="External"/><Relationship Id="rId6" Type="http://schemas.openxmlformats.org/officeDocument/2006/relationships/hyperlink" Target="https://developer.android.com/reference/androidx/slice/builders/GridRowBuilder.html" TargetMode="External"/><Relationship Id="rId7" Type="http://schemas.openxmlformats.org/officeDocument/2006/relationships/hyperlink" Target="https://developer.android.com/reference/androidx/slice/builders/ListBuilder.RangeBuilder.html" TargetMode="External"/><Relationship Id="rId8" Type="http://schemas.openxmlformats.org/officeDocument/2006/relationships/hyperlink" Target="https://developer.android.com/reference/androidx/slice/builders/ListBuilder.InputRangeBuilder.html" TargetMode="External"/><Relationship Id="rId9" Type="http://schemas.openxmlformats.org/officeDocument/2006/relationships/hyperlink" Target="https://developer.android.com/reference/androidx/slice/builders/ListBuilder%23setseemoreaction" TargetMode="External"/><Relationship Id="rId10" Type="http://schemas.openxmlformats.org/officeDocument/2006/relationships/hyperlink" Target="https://developer.android.com/reference/androidx/slice/builders/ListBuilder%23setseemorerow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 err="1"/>
              <a:t>Slices</a:t>
            </a:r>
            <a:r>
              <a:rPr lang="pt-BR" sz="8000" dirty="0"/>
              <a:t> e </a:t>
            </a:r>
            <a:r>
              <a:rPr lang="pt-BR" sz="8000" dirty="0" err="1"/>
              <a:t>Actions</a:t>
            </a:r>
            <a:endParaRPr sz="80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2133" dirty="0"/>
              <a:t>Tudo o que você precisa saber para começar a usar no seu app</a:t>
            </a:r>
            <a:endParaRPr sz="2133" dirty="0"/>
          </a:p>
          <a:p>
            <a:pPr algn="ctr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3733" dirty="0"/>
              <a:t>Primeiro </a:t>
            </a:r>
            <a:r>
              <a:rPr lang="pt-BR" sz="3733" dirty="0" err="1"/>
              <a:t>Slice</a:t>
            </a:r>
            <a:r>
              <a:rPr lang="pt-BR" sz="3733" dirty="0"/>
              <a:t>:</a:t>
            </a:r>
            <a:br>
              <a:rPr lang="pt-BR" sz="3733" dirty="0"/>
            </a:br>
            <a:r>
              <a:rPr lang="pt-BR" sz="3733" dirty="0"/>
              <a:t>Header</a:t>
            </a:r>
            <a:endParaRPr sz="3733" dirty="0"/>
          </a:p>
        </p:txBody>
      </p:sp>
      <p:pic>
        <p:nvPicPr>
          <p:cNvPr id="6" name="Google Shape;147;p28">
            <a:extLst>
              <a:ext uri="{FF2B5EF4-FFF2-40B4-BE49-F238E27FC236}">
                <a16:creationId xmlns:a16="http://schemas.microsoft.com/office/drawing/2014/main" xmlns="" id="{14CFC988-FC86-4B70-A692-13A63AD98A0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61" y="1107511"/>
            <a:ext cx="3108721" cy="552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Composto de:</a:t>
            </a:r>
            <a:endParaRPr sz="2133" dirty="0"/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título (obrigatório)</a:t>
            </a:r>
            <a:endParaRPr sz="2133" dirty="0"/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subtítulo</a:t>
            </a:r>
            <a:endParaRPr sz="2133" dirty="0"/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sumário</a:t>
            </a:r>
            <a:endParaRPr sz="2133" dirty="0"/>
          </a:p>
          <a:p>
            <a:pPr marL="1219170">
              <a:spcBef>
                <a:spcPts val="2133"/>
              </a:spcBef>
            </a:pPr>
            <a:endParaRPr dirty="0"/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Criando nosso primeiro </a:t>
            </a:r>
            <a:r>
              <a:rPr lang="pt-BR" dirty="0" err="1"/>
              <a:t>slice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9EA58E-C4CF-4257-8F87-7DF19D63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55" y="2444404"/>
            <a:ext cx="7601979" cy="19691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Uri):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ListBuilder.INFINITY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it.title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b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.build()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3733" dirty="0" err="1"/>
              <a:t>Slice</a:t>
            </a:r>
            <a:r>
              <a:rPr lang="pt-BR" sz="3733" dirty="0"/>
              <a:t> </a:t>
            </a:r>
            <a:r>
              <a:rPr lang="pt-BR" sz="3733" dirty="0" err="1"/>
              <a:t>action</a:t>
            </a:r>
            <a:endParaRPr sz="3733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F3015EC2-9333-4186-9BA9-1BCA3B0F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63016B6-2B32-46A4-AC95-D561AE0C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Pending</a:t>
            </a:r>
            <a:r>
              <a:rPr lang="pt-BR" sz="2133" dirty="0"/>
              <a:t> </a:t>
            </a:r>
            <a:r>
              <a:rPr lang="pt-BR" sz="2133" dirty="0" err="1"/>
              <a:t>intent</a:t>
            </a:r>
            <a:endParaRPr lang="pt-BR" sz="2133" dirty="0"/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icon</a:t>
            </a:r>
            <a:endParaRPr lang="pt-BR" sz="2133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F1E83CD-9A70-47E9-AAB1-1D66C274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624" y="2553859"/>
            <a:ext cx="6878869" cy="2584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createActivityAction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SliceAction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SliceAction.create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PendingIntent.getActivity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pt-BR" altLang="pt-BR" sz="1333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IconCompat.createWithResource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333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ic_launcher_foreground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ListBuilder.</a:t>
            </a:r>
            <a:r>
              <a:rPr lang="pt-BR" altLang="pt-BR" sz="1333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ICON_IMAGE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App"</a:t>
            </a:r>
            <a:b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3733" dirty="0" err="1"/>
              <a:t>Slice</a:t>
            </a:r>
            <a:r>
              <a:rPr lang="pt-BR" sz="3733" dirty="0"/>
              <a:t> </a:t>
            </a:r>
            <a:r>
              <a:rPr lang="pt-BR" sz="3733" dirty="0" err="1"/>
              <a:t>row</a:t>
            </a:r>
            <a:endParaRPr sz="3733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CAC81B95-D9B0-4917-98C4-FF15ECDC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91CAEF8-6E45-46E3-8BAF-E0664B79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306374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Título</a:t>
            </a:r>
          </a:p>
          <a:p>
            <a:pPr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Subtítulo</a:t>
            </a:r>
          </a:p>
          <a:p>
            <a:pPr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Itens finais: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 err="1"/>
              <a:t>SliceAction</a:t>
            </a:r>
            <a:r>
              <a:rPr lang="pt-BR" sz="2133" dirty="0"/>
              <a:t>, </a:t>
            </a:r>
            <a:r>
              <a:rPr lang="pt-BR" sz="2133" dirty="0" err="1"/>
              <a:t>Icon</a:t>
            </a:r>
            <a:r>
              <a:rPr lang="pt-BR" sz="2133" dirty="0"/>
              <a:t>, ou a </a:t>
            </a:r>
            <a:r>
              <a:rPr lang="pt-BR" sz="2133" dirty="0" err="1"/>
              <a:t>timestamp</a:t>
            </a:r>
            <a:endParaRPr lang="pt-BR" sz="2133" dirty="0"/>
          </a:p>
          <a:p>
            <a:pPr lvl="1">
              <a:lnSpc>
                <a:spcPct val="11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pode se usar mais de um item</a:t>
            </a:r>
          </a:p>
          <a:p>
            <a:pPr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Primary</a:t>
            </a:r>
            <a:r>
              <a:rPr lang="pt-BR" sz="2133" dirty="0"/>
              <a:t> </a:t>
            </a:r>
            <a:r>
              <a:rPr lang="pt-BR" sz="2133" dirty="0" err="1"/>
              <a:t>action</a:t>
            </a:r>
            <a:endParaRPr lang="pt-BR" sz="2133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pt-BR" sz="2133" dirty="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670" y="1118912"/>
            <a:ext cx="3459125" cy="552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Slice row - código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A7F3D7-DD4D-4FB6-90F0-A890830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47" y="1829043"/>
            <a:ext cx="9867013" cy="31999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companion object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pt-BR" altLang="pt-BR" sz="1333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sliceUri: Uri): androidx.slice.Slice {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ListBuilder(context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.setHeader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"Slice with row"</a:t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.addRow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"Our first row"</a:t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.setTitleItem(createActivityAction(context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ic_list_black_48dp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.addEndItem(createActivityAction(context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ic_assignment_returned_black_48dp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.addEndItem(createActivityAction(context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ic_assignment_turned_in_black_48dp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.build()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altLang="pt-B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3733" dirty="0" err="1"/>
              <a:t>Slice</a:t>
            </a:r>
            <a:r>
              <a:rPr lang="pt-BR" sz="3733" dirty="0"/>
              <a:t> grid</a:t>
            </a:r>
            <a:endParaRPr sz="3733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8C3C43A0-F692-4CE2-9815-A9390CF4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BF7F42-269E-4A9C-8699-DA1CA0DE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7235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Título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Texto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Imagem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Uma </a:t>
            </a:r>
            <a:r>
              <a:rPr lang="pt-BR" sz="2133" dirty="0" err="1"/>
              <a:t>intent</a:t>
            </a:r>
            <a:r>
              <a:rPr lang="pt-BR" sz="2133" dirty="0"/>
              <a:t> para cada conteúdo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Primary</a:t>
            </a:r>
            <a:r>
              <a:rPr lang="pt-BR" sz="2133" dirty="0"/>
              <a:t> </a:t>
            </a:r>
            <a:r>
              <a:rPr lang="pt-BR" sz="2133" dirty="0" err="1"/>
              <a:t>action</a:t>
            </a:r>
            <a:endParaRPr lang="pt-BR" sz="2133" dirty="0"/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seeMoreAction</a:t>
            </a:r>
            <a:endParaRPr lang="pt-BR" sz="2133" dirty="0"/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seeMoreRows</a:t>
            </a:r>
            <a:endParaRPr lang="pt-BR" sz="2133" dirty="0"/>
          </a:p>
          <a:p>
            <a:endParaRPr lang="pt-BR" dirty="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68" y="1218148"/>
            <a:ext cx="3346529" cy="552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grid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190B32-D86E-4F7B-96ED-A40A7A6C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1209821"/>
            <a:ext cx="10840735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Uri):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androidx.slice.Slice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setHeader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Nearby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parks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addGridRow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grid.addCell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IconCompat.createWithResource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place1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SliceHints.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LARGE_IMAGE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.addTitleText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"500m"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contentIntent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createContentIntent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grid.addCell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IconCompat.createWithResource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place2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SliceHints.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LARGE_IMAGE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.addTitleText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"850m"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contentIntent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createContentIntent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grid.addCell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IconCompat.createWithResource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place3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SliceHints.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LARGE_IMAGE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.addTitleText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"3km"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altLang="pt-BR" sz="12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contentIntent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createContentIntent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primaryAction</a:t>
            </a:r>
            <a:r>
              <a:rPr lang="pt-BR" altLang="pt-BR" sz="1200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createActivityAction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lang="pt-BR" altLang="pt-BR" sz="1200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ic_launcher_foreground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.build()</a:t>
            </a:r>
            <a:b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altLang="pt-B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dirty="0"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Os </a:t>
            </a:r>
            <a:r>
              <a:rPr lang="pt-BR" sz="2133" dirty="0" err="1"/>
              <a:t>slices</a:t>
            </a:r>
            <a:r>
              <a:rPr lang="pt-BR" sz="2133" dirty="0"/>
              <a:t> tem que ser criados de forma rápida</a:t>
            </a:r>
            <a:endParaRPr sz="2133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/>
              <a:t>não é possível utilizar requisições de rede</a:t>
            </a:r>
            <a:endParaRPr sz="2133" dirty="0"/>
          </a:p>
          <a:p>
            <a:pPr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415601" y="1638233"/>
            <a:ext cx="7778559" cy="44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Os </a:t>
            </a:r>
            <a:r>
              <a:rPr lang="pt-BR" sz="2133" dirty="0" err="1"/>
              <a:t>slices</a:t>
            </a:r>
            <a:r>
              <a:rPr lang="pt-BR" sz="2133" dirty="0"/>
              <a:t> tem que ser criados de forma rápida</a:t>
            </a:r>
            <a:endParaRPr sz="2133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/>
              <a:t>não é possível utilizar requisições de rede</a:t>
            </a:r>
            <a:endParaRPr sz="2133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Solução:</a:t>
            </a:r>
            <a:endParaRPr sz="2133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/>
              <a:t>utilizar um </a:t>
            </a:r>
            <a:r>
              <a:rPr lang="pt-BR" sz="2133" dirty="0" err="1"/>
              <a:t>placeholder</a:t>
            </a:r>
            <a:r>
              <a:rPr lang="pt-BR" sz="2133" dirty="0"/>
              <a:t> e quando os dados atualizados estiverem disponíveis, atualiza-se o </a:t>
            </a:r>
            <a:r>
              <a:rPr lang="pt-BR" sz="2133" dirty="0" err="1"/>
              <a:t>slice</a:t>
            </a:r>
            <a:r>
              <a:rPr lang="pt-BR" sz="2133" dirty="0"/>
              <a:t> </a:t>
            </a:r>
            <a:endParaRPr sz="2133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delayed</a:t>
            </a:r>
            <a:r>
              <a:rPr lang="pt-BR" dirty="0"/>
              <a:t> - código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47C550-E2B6-4EAB-9396-6FFB6C07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1316242"/>
            <a:ext cx="9484892" cy="42255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lateinit var 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updateSliceUri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var 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titleText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"Loading data"</a:t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pt-BR" altLang="pt-BR" sz="1333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sliceUri: Uri): androidx.slice.Slice {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updateSliceUri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sliceUri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Timer(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"SettingUp"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altLang="pt-BR" sz="1333" i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updateSliceContent(context)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ListBuilder(context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ListBuilder.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.setHeader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 Delayed Slice"</a:t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.addRow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titleText</a:t>
            </a:r>
            <a:b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primaryAction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createActivityAction(context)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.build()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fun </a:t>
            </a:r>
            <a:r>
              <a:rPr lang="pt-BR" altLang="pt-BR" sz="1333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updateSliceContent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(context: Context) {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titleText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"Updated!"</a:t>
            </a:r>
            <a:b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lang="pt-BR" altLang="pt-BR" sz="1333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.notifyChange(</a:t>
            </a:r>
            <a:r>
              <a:rPr lang="pt-BR" altLang="pt-BR" sz="1333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updateSliceUri</a:t>
            </a:r>
            <a:r>
              <a:rPr lang="pt-BR" altLang="pt-BR" sz="1333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lang="pt-BR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r>
              <a:rPr lang="pt-BR" sz="1867" dirty="0"/>
              <a:t>Tomaz Silva(</a:t>
            </a:r>
            <a:r>
              <a:rPr lang="pt-BR" sz="1867" u="sng" dirty="0">
                <a:solidFill>
                  <a:schemeClr val="accent5"/>
                </a:solidFill>
                <a:hlinkClick r:id="rId3"/>
              </a:rPr>
              <a:t>tomaz.silva@getnet.com.br</a:t>
            </a:r>
            <a:r>
              <a:rPr lang="pt-BR" sz="1867" dirty="0"/>
              <a:t>)</a:t>
            </a:r>
            <a:endParaRPr sz="1867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250" y="2112433"/>
            <a:ext cx="4635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Modos de visualização</a:t>
            </a:r>
            <a:endParaRPr dirty="0"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67" y="1661667"/>
            <a:ext cx="2808637" cy="49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71" y="1661667"/>
            <a:ext cx="2808637" cy="49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2108" y="1661667"/>
            <a:ext cx="2808637" cy="499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Como testar</a:t>
            </a:r>
            <a:endParaRPr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b="1" dirty="0"/>
              <a:t>Usando o </a:t>
            </a:r>
            <a:r>
              <a:rPr lang="pt-BR" sz="2133" b="1" u="sng" dirty="0" err="1">
                <a:solidFill>
                  <a:schemeClr val="hlink"/>
                </a:solidFill>
                <a:hlinkClick r:id="rId3"/>
              </a:rPr>
              <a:t>SliceViewer</a:t>
            </a:r>
            <a:endParaRPr sz="2133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/>
              <a:t>disparar as URI dos seus </a:t>
            </a:r>
            <a:r>
              <a:rPr lang="pt-BR" sz="2133" dirty="0" err="1"/>
              <a:t>slices</a:t>
            </a:r>
            <a:r>
              <a:rPr lang="pt-BR" sz="2133" dirty="0"/>
              <a:t> usando o </a:t>
            </a:r>
            <a:r>
              <a:rPr lang="pt-BR" sz="2133" dirty="0" err="1"/>
              <a:t>adb</a:t>
            </a:r>
            <a:endParaRPr sz="2133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Criando seu próprio </a:t>
            </a:r>
            <a:r>
              <a:rPr lang="pt-BR" sz="2133" dirty="0" err="1"/>
              <a:t>slice</a:t>
            </a:r>
            <a:r>
              <a:rPr lang="pt-BR" sz="2133" dirty="0"/>
              <a:t> </a:t>
            </a:r>
            <a:r>
              <a:rPr lang="pt-BR" sz="2133" dirty="0" err="1"/>
              <a:t>viewer</a:t>
            </a:r>
            <a:endParaRPr lang="pt-BR" sz="2133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133" b="1" dirty="0"/>
              <a:t>disparar as URI dos seus </a:t>
            </a:r>
            <a:r>
              <a:rPr lang="pt-BR" sz="2133" b="1" dirty="0" err="1"/>
              <a:t>slices</a:t>
            </a:r>
            <a:r>
              <a:rPr lang="pt-BR" sz="2133" b="1" dirty="0"/>
              <a:t> usando o </a:t>
            </a:r>
            <a:r>
              <a:rPr lang="pt-BR" sz="2133" b="1" dirty="0" err="1"/>
              <a:t>adb</a:t>
            </a:r>
            <a:endParaRPr lang="pt-BR" sz="2133" b="1" dirty="0"/>
          </a:p>
          <a:p>
            <a:pPr lv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 err="1"/>
              <a:t>adb</a:t>
            </a:r>
            <a:r>
              <a:rPr lang="pt-BR" sz="2133" dirty="0"/>
              <a:t> </a:t>
            </a:r>
            <a:r>
              <a:rPr lang="pt-BR" sz="2133" dirty="0" err="1"/>
              <a:t>shell</a:t>
            </a:r>
            <a:r>
              <a:rPr lang="pt-BR" sz="2133" dirty="0"/>
              <a:t> </a:t>
            </a:r>
            <a:r>
              <a:rPr lang="pt-BR" sz="2133" dirty="0" err="1"/>
              <a:t>am</a:t>
            </a:r>
            <a:r>
              <a:rPr lang="pt-BR" sz="2133" dirty="0"/>
              <a:t> start -a </a:t>
            </a:r>
            <a:r>
              <a:rPr lang="pt-BR" sz="2133" dirty="0" err="1"/>
              <a:t>android.intent.action.VIEW</a:t>
            </a:r>
            <a:r>
              <a:rPr lang="pt-BR" sz="2133" dirty="0"/>
              <a:t> -d </a:t>
            </a:r>
            <a:r>
              <a:rPr lang="pt-BR" sz="2133" dirty="0" err="1"/>
              <a:t>slice</a:t>
            </a:r>
            <a:r>
              <a:rPr lang="pt-BR" sz="2133" dirty="0"/>
              <a:t>-&lt;</a:t>
            </a:r>
            <a:r>
              <a:rPr lang="pt-BR" sz="2133" dirty="0" err="1"/>
              <a:t>your_content_uri</a:t>
            </a:r>
            <a:r>
              <a:rPr lang="pt-BR" sz="2133" dirty="0"/>
              <a:t>&gt;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 err="1"/>
              <a:t>ex</a:t>
            </a:r>
            <a:r>
              <a:rPr lang="pt-BR" sz="2133" dirty="0"/>
              <a:t>: </a:t>
            </a:r>
            <a:r>
              <a:rPr lang="pt-BR" sz="2133" dirty="0" err="1"/>
              <a:t>adb</a:t>
            </a:r>
            <a:r>
              <a:rPr lang="pt-BR" sz="2133" dirty="0"/>
              <a:t> </a:t>
            </a:r>
            <a:r>
              <a:rPr lang="pt-BR" sz="2133" dirty="0" err="1"/>
              <a:t>shell</a:t>
            </a:r>
            <a:r>
              <a:rPr lang="pt-BR" sz="2133" dirty="0"/>
              <a:t> </a:t>
            </a:r>
            <a:r>
              <a:rPr lang="pt-BR" sz="2133" dirty="0" err="1"/>
              <a:t>am</a:t>
            </a:r>
            <a:r>
              <a:rPr lang="pt-BR" sz="2133" dirty="0"/>
              <a:t> start -a </a:t>
            </a:r>
            <a:r>
              <a:rPr lang="pt-BR" sz="2133" dirty="0" err="1"/>
              <a:t>android.intent.action.VIEW</a:t>
            </a:r>
            <a:r>
              <a:rPr lang="pt-BR" sz="2133" dirty="0"/>
              <a:t> -d </a:t>
            </a:r>
            <a:r>
              <a:rPr lang="pt-BR" sz="2133" dirty="0" err="1"/>
              <a:t>slice-content</a:t>
            </a:r>
            <a:r>
              <a:rPr lang="pt-BR" sz="2133" dirty="0"/>
              <a:t>://</a:t>
            </a:r>
            <a:r>
              <a:rPr lang="pt-BR" sz="2133" dirty="0" err="1"/>
              <a:t>br.com.tomaz.androidfest_slice</a:t>
            </a:r>
            <a:r>
              <a:rPr lang="pt-BR" sz="2133" dirty="0"/>
              <a:t>/</a:t>
            </a:r>
            <a:r>
              <a:rPr lang="pt-BR" sz="2133" dirty="0" err="1"/>
              <a:t>headerSlice</a:t>
            </a:r>
            <a:endParaRPr lang="pt-BR" sz="2133" dirty="0"/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Slice viewer - permissões</a:t>
            </a:r>
            <a:endParaRPr/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80" y="1661667"/>
            <a:ext cx="2808637" cy="49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267" y="1661667"/>
            <a:ext cx="2808637" cy="499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E as actions?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E as actions?</a:t>
            </a:r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Conjunto de </a:t>
            </a:r>
            <a:r>
              <a:rPr lang="pt-BR" sz="2133" dirty="0" err="1"/>
              <a:t>intents</a:t>
            </a:r>
            <a:endParaRPr sz="2133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03" y="2171267"/>
            <a:ext cx="8592533" cy="429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Actions </a:t>
            </a: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b="1" dirty="0"/>
              <a:t>Podem ser disparadas por diferentes aplicações</a:t>
            </a:r>
            <a:endParaRPr sz="2133" b="1" dirty="0"/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Android </a:t>
            </a:r>
            <a:r>
              <a:rPr lang="pt-BR" sz="2133" dirty="0" err="1"/>
              <a:t>launcher</a:t>
            </a:r>
            <a:endParaRPr sz="2133" dirty="0"/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 err="1"/>
              <a:t>Smart</a:t>
            </a:r>
            <a:r>
              <a:rPr lang="pt-BR" sz="2133" dirty="0"/>
              <a:t> </a:t>
            </a:r>
            <a:r>
              <a:rPr lang="pt-BR" sz="2133" dirty="0" err="1"/>
              <a:t>Text</a:t>
            </a:r>
            <a:r>
              <a:rPr lang="pt-BR" sz="2133" dirty="0"/>
              <a:t> </a:t>
            </a:r>
            <a:r>
              <a:rPr lang="pt-BR" sz="2133" dirty="0" err="1"/>
              <a:t>Selection</a:t>
            </a:r>
            <a:endParaRPr sz="2133" dirty="0"/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Google </a:t>
            </a:r>
            <a:r>
              <a:rPr lang="pt-BR" sz="2133" dirty="0" err="1"/>
              <a:t>Search</a:t>
            </a:r>
            <a:r>
              <a:rPr lang="pt-BR" sz="2133" dirty="0"/>
              <a:t> app</a:t>
            </a:r>
            <a:endParaRPr sz="2133" dirty="0"/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Google </a:t>
            </a:r>
            <a:r>
              <a:rPr lang="pt-BR" sz="2133" dirty="0" err="1"/>
              <a:t>Assistant</a:t>
            </a:r>
            <a:endParaRPr sz="2133" dirty="0"/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Play Store</a:t>
            </a:r>
            <a:endParaRPr sz="2133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Actions</a:t>
            </a:r>
            <a:r>
              <a:rPr lang="pt-BR" dirty="0"/>
              <a:t> - provendo contexto para o seu app</a:t>
            </a:r>
            <a:endParaRPr dirty="0"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8161331" cy="44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O Android processa a requisição(desejo) do usuário e dispara as </a:t>
            </a:r>
            <a:r>
              <a:rPr lang="pt-BR" sz="2133" dirty="0" err="1"/>
              <a:t>intents</a:t>
            </a:r>
            <a:r>
              <a:rPr lang="pt-BR" sz="2133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sz="2133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As </a:t>
            </a:r>
            <a:r>
              <a:rPr lang="pt-BR" sz="2133" dirty="0" err="1"/>
              <a:t>intents</a:t>
            </a:r>
            <a:r>
              <a:rPr lang="pt-BR" sz="2133" dirty="0"/>
              <a:t> provêm contexto para os app, passando por meio de parâmetros as informações relevantes</a:t>
            </a:r>
            <a:endParaRPr sz="2133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Action - parâmetros</a:t>
            </a:r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853380"/>
            <a:ext cx="8382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+ </a:t>
            </a:r>
            <a:r>
              <a:rPr lang="pt-BR" dirty="0" err="1"/>
              <a:t>action</a:t>
            </a:r>
            <a:endParaRPr dirty="0"/>
          </a:p>
        </p:txBody>
      </p:sp>
      <p:pic>
        <p:nvPicPr>
          <p:cNvPr id="288" name="Google Shape;2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51" y="2092554"/>
            <a:ext cx="10217003" cy="456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9E85566-7642-4E41-9681-9AD9E6EC381D}"/>
              </a:ext>
            </a:extLst>
          </p:cNvPr>
          <p:cNvSpPr txBox="1"/>
          <p:nvPr/>
        </p:nvSpPr>
        <p:spPr>
          <a:xfrm>
            <a:off x="202949" y="1167854"/>
            <a:ext cx="891269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6" defTabSz="457189">
              <a:buClr>
                <a:schemeClr val="accent1"/>
              </a:buClr>
              <a:buSzPts val="1800"/>
            </a:pP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Recomendando e mostrando conteúdo do seu app no momento em que ele é relevante para o usuário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      Problema ...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5FFA4AF-B23E-47DC-AA03-A6B317D9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4297" y="269359"/>
            <a:ext cx="978196" cy="978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2F42EC-3F76-4A2F-860E-A02D4605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733" dirty="0"/>
              <a:t>O que são?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472E258-0814-4943-B207-90518F5F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34890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Semelhantes a notificações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b="1" u="sng" dirty="0">
                <a:solidFill>
                  <a:schemeClr val="accent2"/>
                </a:solidFill>
              </a:rPr>
              <a:t>Interativos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Dinâmicos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Possibilita mostrar conteúdo do seu app em outros apps</a:t>
            </a:r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 err="1"/>
              <a:t>ex</a:t>
            </a:r>
            <a:r>
              <a:rPr lang="pt-BR" sz="2133" dirty="0"/>
              <a:t>: Google </a:t>
            </a:r>
            <a:r>
              <a:rPr lang="pt-BR" sz="2133" dirty="0" err="1"/>
              <a:t>Search</a:t>
            </a:r>
            <a:r>
              <a:rPr lang="pt-BR" sz="2133" dirty="0"/>
              <a:t>, Google </a:t>
            </a:r>
            <a:r>
              <a:rPr lang="pt-BR" sz="2133" dirty="0" err="1"/>
              <a:t>Assistant</a:t>
            </a:r>
            <a:r>
              <a:rPr lang="pt-BR" sz="2133" dirty="0"/>
              <a:t> </a:t>
            </a:r>
          </a:p>
          <a:p>
            <a:pPr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API 19+</a:t>
            </a:r>
          </a:p>
          <a:p>
            <a:endParaRPr lang="pt-BR" dirty="0"/>
          </a:p>
        </p:txBody>
      </p:sp>
      <p:pic>
        <p:nvPicPr>
          <p:cNvPr id="6" name="Google Shape;81;p17">
            <a:extLst>
              <a:ext uri="{FF2B5EF4-FFF2-40B4-BE49-F238E27FC236}">
                <a16:creationId xmlns:a16="http://schemas.microsoft.com/office/drawing/2014/main" xmlns="" id="{AE0D1249-8FEA-498E-9B44-F99024DD2DE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0384" y="2689041"/>
            <a:ext cx="4512733" cy="1177235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38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      Problema ...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5FFA4AF-B23E-47DC-AA03-A6B317D9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4297" y="269359"/>
            <a:ext cx="978196" cy="978196"/>
          </a:xfrm>
          <a:prstGeom prst="rect">
            <a:avLst/>
          </a:prstGeom>
        </p:spPr>
      </p:pic>
      <p:sp>
        <p:nvSpPr>
          <p:cNvPr id="4" name="Google Shape;299;p53">
            <a:extLst>
              <a:ext uri="{FF2B5EF4-FFF2-40B4-BE49-F238E27FC236}">
                <a16:creationId xmlns:a16="http://schemas.microsoft.com/office/drawing/2014/main" xmlns="" id="{73323439-FE11-483F-B3D4-CF68FA6F2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638233"/>
            <a:ext cx="7580084" cy="44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 err="1"/>
              <a:t>Actions</a:t>
            </a:r>
            <a:r>
              <a:rPr lang="pt-BR" sz="2133" dirty="0"/>
              <a:t> ainda não estão disponíveis e praticamente não existe documentação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3014235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O que esperar do futuro</a:t>
            </a:r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pt-BR" sz="2133" dirty="0"/>
              <a:t>Release da API de App </a:t>
            </a:r>
            <a:r>
              <a:rPr lang="pt-BR" sz="2133" dirty="0" err="1"/>
              <a:t>Action</a:t>
            </a:r>
            <a:endParaRPr lang="pt-BR" sz="2133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2133" dirty="0"/>
              <a:t>Lista de </a:t>
            </a:r>
            <a:r>
              <a:rPr lang="pt-BR" sz="2133" dirty="0" err="1"/>
              <a:t>Actions</a:t>
            </a:r>
            <a:r>
              <a:rPr lang="pt-BR" sz="2133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2133" dirty="0"/>
              <a:t>Integração com os aplicativos do Google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2133" dirty="0"/>
              <a:t>Novas forma de interação com os </a:t>
            </a:r>
            <a:r>
              <a:rPr lang="pt-BR" sz="2133" dirty="0" err="1"/>
              <a:t>slices</a:t>
            </a:r>
            <a:endParaRPr lang="pt-BR" sz="2133" dirty="0"/>
          </a:p>
          <a:p>
            <a:pPr marL="152396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765684" y="736157"/>
            <a:ext cx="30052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sz="3733" dirty="0"/>
              <a:t>Perguntas?</a:t>
            </a:r>
            <a:endParaRPr sz="3733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320554D-8176-4390-BE5D-FF57E1AC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49" y="1804158"/>
            <a:ext cx="2890071" cy="333256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4737210" y="2361000"/>
            <a:ext cx="2717581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/>
              <a:t>Obrigado!</a:t>
            </a:r>
            <a:endParaRPr dirty="0"/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lang="pt-BR" dirty="0"/>
          </a:p>
          <a:p>
            <a:pPr marL="0" indent="0">
              <a:spcBef>
                <a:spcPts val="2133"/>
              </a:spcBef>
              <a:buNone/>
            </a:pPr>
            <a:endParaRPr lang="pt-BR"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Tomaz Silva(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tomaz.silva@getnet.com.br</a:t>
            </a:r>
            <a:r>
              <a:rPr lang="pt-BR" dirty="0"/>
              <a:t>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LinkedIn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Código do exemplo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Fontes</a:t>
            </a:r>
            <a:endParaRPr/>
          </a:p>
        </p:txBody>
      </p:sp>
      <p:sp>
        <p:nvSpPr>
          <p:cNvPr id="322" name="Google Shape;322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https://developer.android.com/guide/slices/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https://developer.android.com/guide/actions/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https://developers.google.com/actions/reference/built-in-intents/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https://www.youtube.com/watch?v=lu3L6DxUBRA&amp;t=1465s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https://www.youtube.com/watch?v=a7IVH5aNwwc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https://www.youtube.com/watch?v=JX87-Oxy0_E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Requisitos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Android Studio 3.2+</a:t>
            </a:r>
            <a:endParaRPr sz="2133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133" dirty="0" err="1"/>
              <a:t>Androidx</a:t>
            </a:r>
            <a:endParaRPr sz="2133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133" dirty="0"/>
              <a:t>Android 19+(4.4)</a:t>
            </a:r>
            <a:endParaRPr sz="2133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133" dirty="0"/>
              <a:t>95% dos dispositivos</a:t>
            </a:r>
            <a:endParaRPr sz="2133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Slice Provider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Responsável por gerar o </a:t>
            </a:r>
            <a:r>
              <a:rPr lang="pt-BR" dirty="0" err="1"/>
              <a:t>slice</a:t>
            </a:r>
            <a:r>
              <a:rPr lang="pt-BR" dirty="0"/>
              <a:t> de acordo com a URI e os parâmetros recebidos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Notifica os </a:t>
            </a:r>
            <a:r>
              <a:rPr lang="pt-BR" dirty="0" err="1"/>
              <a:t>slice</a:t>
            </a:r>
            <a:r>
              <a:rPr lang="pt-BR" dirty="0"/>
              <a:t> hosts quando houver </a:t>
            </a:r>
            <a:r>
              <a:rPr lang="pt-BR" dirty="0" err="1"/>
              <a:t>updade</a:t>
            </a:r>
            <a:r>
              <a:rPr lang="pt-BR" dirty="0"/>
              <a:t> no conteúdo dos </a:t>
            </a:r>
            <a:r>
              <a:rPr lang="pt-BR" dirty="0" err="1"/>
              <a:t>slices</a:t>
            </a:r>
            <a:r>
              <a:rPr lang="pt-BR" dirty="0"/>
              <a:t> 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Precisa ser declarado no </a:t>
            </a:r>
            <a:r>
              <a:rPr lang="pt-BR" dirty="0" err="1"/>
              <a:t>manifest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"Roteamento" das URI para os </a:t>
            </a:r>
            <a:r>
              <a:rPr lang="pt-BR" dirty="0" err="1"/>
              <a:t>slices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2F42EC-3F76-4A2F-860E-A02D4605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733" dirty="0"/>
              <a:t>O que são?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472E258-0814-4943-B207-90518F5F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30353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Semelhantes a notificações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Interativos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b="1" u="sng" dirty="0">
                <a:solidFill>
                  <a:schemeClr val="accent2"/>
                </a:solidFill>
              </a:rPr>
              <a:t>Dinâmicos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Possibilita mostrar conteúdo do seu app em outros apps</a:t>
            </a:r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 err="1"/>
              <a:t>ex</a:t>
            </a:r>
            <a:r>
              <a:rPr lang="pt-BR" sz="2133" dirty="0"/>
              <a:t>: Google </a:t>
            </a:r>
            <a:r>
              <a:rPr lang="pt-BR" sz="2133" dirty="0" err="1"/>
              <a:t>Search</a:t>
            </a:r>
            <a:r>
              <a:rPr lang="pt-BR" sz="2133" dirty="0"/>
              <a:t>, Google </a:t>
            </a:r>
            <a:r>
              <a:rPr lang="pt-BR" sz="2133" dirty="0" err="1"/>
              <a:t>Assistant</a:t>
            </a:r>
            <a:r>
              <a:rPr lang="pt-BR" sz="2133" dirty="0"/>
              <a:t> </a:t>
            </a:r>
          </a:p>
          <a:p>
            <a:pPr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API 19+</a:t>
            </a:r>
          </a:p>
          <a:p>
            <a:pPr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endParaRPr lang="pt-BR" sz="2133" dirty="0"/>
          </a:p>
          <a:p>
            <a:endParaRPr lang="pt-BR" dirty="0"/>
          </a:p>
        </p:txBody>
      </p:sp>
      <p:pic>
        <p:nvPicPr>
          <p:cNvPr id="5" name="Google Shape;87;p18">
            <a:extLst>
              <a:ext uri="{FF2B5EF4-FFF2-40B4-BE49-F238E27FC236}">
                <a16:creationId xmlns:a16="http://schemas.microsoft.com/office/drawing/2014/main" xmlns="" id="{4BACF67E-EE53-489C-8C38-767C5FCE6FE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0384" y="2291868"/>
            <a:ext cx="4512733" cy="1971581"/>
          </a:xfrm>
          <a:prstGeom prst="rect">
            <a:avLst/>
          </a:prstGeom>
          <a:noFill/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26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2F42EC-3F76-4A2F-860E-A02D4605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733" dirty="0"/>
              <a:t>O que são?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472E258-0814-4943-B207-90518F5F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4083049" cy="32055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Semelhantes a notificações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Interativos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dirty="0"/>
              <a:t>Dinâmicos</a:t>
            </a:r>
          </a:p>
          <a:p>
            <a:pPr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pt-BR" sz="2133" b="1" u="sng" dirty="0">
                <a:solidFill>
                  <a:schemeClr val="accent2"/>
                </a:solidFill>
              </a:rPr>
              <a:t>Possibilita mostrar conteúdo do seu app em outros apps</a:t>
            </a:r>
          </a:p>
          <a:p>
            <a:pPr lvl="1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 err="1"/>
              <a:t>ex</a:t>
            </a:r>
            <a:r>
              <a:rPr lang="pt-BR" sz="2133" dirty="0"/>
              <a:t>: Google </a:t>
            </a:r>
            <a:r>
              <a:rPr lang="pt-BR" sz="2133" dirty="0" err="1"/>
              <a:t>Search</a:t>
            </a:r>
            <a:r>
              <a:rPr lang="pt-BR" sz="2133" dirty="0"/>
              <a:t>, Google </a:t>
            </a:r>
            <a:r>
              <a:rPr lang="pt-BR" sz="2133" dirty="0" err="1"/>
              <a:t>Assistant</a:t>
            </a:r>
            <a:r>
              <a:rPr lang="pt-BR" sz="2133" dirty="0"/>
              <a:t> </a:t>
            </a:r>
          </a:p>
          <a:p>
            <a:pPr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pt-BR" sz="2133" dirty="0"/>
              <a:t>API 19+</a:t>
            </a:r>
          </a:p>
          <a:p>
            <a:pPr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endParaRPr lang="pt-BR" sz="2133" dirty="0"/>
          </a:p>
          <a:p>
            <a:endParaRPr lang="pt-BR" dirty="0"/>
          </a:p>
        </p:txBody>
      </p:sp>
      <p:pic>
        <p:nvPicPr>
          <p:cNvPr id="5" name="Google Shape;93;p19">
            <a:extLst>
              <a:ext uri="{FF2B5EF4-FFF2-40B4-BE49-F238E27FC236}">
                <a16:creationId xmlns:a16="http://schemas.microsoft.com/office/drawing/2014/main" xmlns="" id="{76946F84-A73D-42AD-A546-495FCD2509A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0384" y="1963271"/>
            <a:ext cx="4512733" cy="26287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92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Slices - Arquitetura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38" y="1672856"/>
            <a:ext cx="8487396" cy="479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provider</a:t>
            </a:r>
            <a:r>
              <a:rPr lang="pt-BR" dirty="0"/>
              <a:t> - </a:t>
            </a:r>
            <a:r>
              <a:rPr lang="pt-BR" dirty="0" err="1"/>
              <a:t>manifest</a:t>
            </a:r>
            <a:endParaRPr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CF45C08-17EE-4488-AA34-5C3B43E1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93" y="2136724"/>
            <a:ext cx="7239841" cy="2584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SliceProviderExample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br.com.tomaz.androidfest_slice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android.intent.action.VIEW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android.app.slice.category.SLICE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&lt;data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android:host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"tomaz.com.br"</a:t>
            </a:r>
            <a:b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33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android:scheme</a:t>
            </a:r>
            <a:r>
              <a:rPr lang="pt-BR" altLang="pt-BR" sz="1333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333" dirty="0" err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lang="pt-BR" altLang="pt-BR" sz="1333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/>
              <a:t>Slice provider -código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D0D3A2-EF27-43C5-8470-6AE01C4B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1459076"/>
            <a:ext cx="8955228" cy="40203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onCreateSliceProvider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i="1" dirty="0" err="1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pt-BR" altLang="pt-BR" sz="1333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onBindSlice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Uri):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?: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sliceUri.path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HeaderSliceBuilder.build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sliceUri.path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RowSliceBuilder.build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sliceUri.path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GridSliceBuilder.build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sliceUri.path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t-BR" altLang="pt-BR" sz="1333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delayedSlice</a:t>
            </a:r>
            <a:r>
              <a:rPr lang="pt-BR" altLang="pt-BR" sz="1333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ContentDelayedSliceBuilder.build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333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ErrorSliceBuilder.build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altLang="pt-BR" sz="1333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33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sliceUri</a:t>
            </a: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33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pt-BR" dirty="0" err="1"/>
              <a:t>Slice</a:t>
            </a:r>
            <a:r>
              <a:rPr lang="pt-BR" dirty="0"/>
              <a:t> </a:t>
            </a:r>
            <a:r>
              <a:rPr lang="pt-BR" dirty="0" err="1"/>
              <a:t>builders</a:t>
            </a:r>
            <a:endParaRPr dirty="0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lnSpc>
                <a:spcPct val="158000"/>
              </a:lnSpc>
              <a:spcBef>
                <a:spcPts val="2933"/>
              </a:spcBef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ListBuilder.HeaderBuilder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3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SliceAction</a:t>
            </a:r>
            <a:endParaRPr dirty="0"/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ListBuilder.RowBuilder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5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GridRowBuilder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6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ListBuilder.RangeBuilder</a:t>
            </a:r>
            <a:r>
              <a:rPr lang="pt-BR" sz="2133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133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ListBuilder.InputRangeBuilder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8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setSeeMoreAction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9"/>
            </a:endParaRPr>
          </a:p>
          <a:p>
            <a:pPr indent="-440256">
              <a:lnSpc>
                <a:spcPct val="158000"/>
              </a:lnSpc>
              <a:buSzPts val="1600"/>
              <a:buFont typeface="Georgia"/>
              <a:buChar char="●"/>
            </a:pPr>
            <a:r>
              <a:rPr lang="pt-BR" sz="2133" u="sng" dirty="0" err="1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0"/>
              </a:rPr>
              <a:t>setSeeMoreRow</a:t>
            </a:r>
            <a:endParaRPr sz="2133" u="sng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  <a:hlinkClick r:id="rId10"/>
            </a:endParaRPr>
          </a:p>
          <a:p>
            <a:pPr indent="0">
              <a:lnSpc>
                <a:spcPct val="158000"/>
              </a:lnSpc>
              <a:spcBef>
                <a:spcPts val="2933"/>
              </a:spcBef>
              <a:buNone/>
            </a:pPr>
            <a:endParaRPr sz="2133" u="sng" dirty="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  <a:hlinkClick r:id="rId4"/>
            </a:endParaRPr>
          </a:p>
          <a:p>
            <a:pPr indent="0">
              <a:spcBef>
                <a:spcPts val="1467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642</Words>
  <Application>Microsoft Macintosh PowerPoint</Application>
  <PresentationFormat>Custom</PresentationFormat>
  <Paragraphs>146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Facetado</vt:lpstr>
      <vt:lpstr>Slices e Actions</vt:lpstr>
      <vt:lpstr>PowerPoint Presentation</vt:lpstr>
      <vt:lpstr>O que são?</vt:lpstr>
      <vt:lpstr>O que são?</vt:lpstr>
      <vt:lpstr>O que são?</vt:lpstr>
      <vt:lpstr>Slices - Arquitetura</vt:lpstr>
      <vt:lpstr>Slice provider - manifest</vt:lpstr>
      <vt:lpstr>Slice provider -código</vt:lpstr>
      <vt:lpstr>Slice builders</vt:lpstr>
      <vt:lpstr>Primeiro Slice: Header</vt:lpstr>
      <vt:lpstr>Criando nosso primeiro slice</vt:lpstr>
      <vt:lpstr>Slice action</vt:lpstr>
      <vt:lpstr>Slice row</vt:lpstr>
      <vt:lpstr>Slice row - código</vt:lpstr>
      <vt:lpstr>Slice grid</vt:lpstr>
      <vt:lpstr>Slice grid</vt:lpstr>
      <vt:lpstr>Slice delayed content</vt:lpstr>
      <vt:lpstr>Slice delayed content</vt:lpstr>
      <vt:lpstr>Slice delayed - código</vt:lpstr>
      <vt:lpstr>Modos de visualização</vt:lpstr>
      <vt:lpstr>Como testar</vt:lpstr>
      <vt:lpstr>Slice viewer - permissões</vt:lpstr>
      <vt:lpstr>E as actions?</vt:lpstr>
      <vt:lpstr>E as actions?</vt:lpstr>
      <vt:lpstr>Actions </vt:lpstr>
      <vt:lpstr>Actions - provendo contexto para o seu app</vt:lpstr>
      <vt:lpstr>Action - parâmetros</vt:lpstr>
      <vt:lpstr>Slice + action</vt:lpstr>
      <vt:lpstr>      Problema ...</vt:lpstr>
      <vt:lpstr>      Problema ...</vt:lpstr>
      <vt:lpstr>O que esperar do futuro</vt:lpstr>
      <vt:lpstr>Perguntas?</vt:lpstr>
      <vt:lpstr>Obrigado!</vt:lpstr>
      <vt:lpstr>Fontes</vt:lpstr>
      <vt:lpstr>Requisitos</vt:lpstr>
      <vt:lpstr>Slice Provider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Rocha da Silva</dc:creator>
  <cp:lastModifiedBy>Tomaz Rocha Silva</cp:lastModifiedBy>
  <cp:revision>2</cp:revision>
  <dcterms:created xsi:type="dcterms:W3CDTF">2019-05-02T12:20:00Z</dcterms:created>
  <dcterms:modified xsi:type="dcterms:W3CDTF">2019-05-03T02:15:34Z</dcterms:modified>
</cp:coreProperties>
</file>