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0"/>
    <p:restoredTop sz="94677"/>
  </p:normalViewPr>
  <p:slideViewPr>
    <p:cSldViewPr snapToGrid="0" snapToObjects="1">
      <p:cViewPr varScale="1">
        <p:scale>
          <a:sx n="80" d="100"/>
          <a:sy n="80" d="100"/>
        </p:scale>
        <p:origin x="21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4/18/18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4/18/18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4/18/18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4/18/18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4/18/18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096A2-10E3-5D47-9151-EC50407A90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/>
              <a:t>G</a:t>
            </a:r>
            <a:r>
              <a:rPr kumimoji="1" lang="en-US" altLang="zh-Hans" dirty="0" err="1"/>
              <a:t>it&amp;SourceTree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666749-D297-9742-8E1C-9CF156C123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代码及文档托管工具</a:t>
            </a:r>
          </a:p>
        </p:txBody>
      </p:sp>
    </p:spTree>
    <p:extLst>
      <p:ext uri="{BB962C8B-B14F-4D97-AF65-F5344CB8AC3E}">
        <p14:creationId xmlns:p14="http://schemas.microsoft.com/office/powerpoint/2010/main" val="2505398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096A2-10E3-5D47-9151-EC50407A9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247" y="354866"/>
            <a:ext cx="10572000" cy="799378"/>
          </a:xfrm>
        </p:spPr>
        <p:txBody>
          <a:bodyPr/>
          <a:lstStyle/>
          <a:p>
            <a:r>
              <a:rPr kumimoji="1" lang="en-US" altLang="zh-CN" dirty="0"/>
              <a:t>Source</a:t>
            </a:r>
            <a:r>
              <a:rPr kumimoji="1" lang="en-US" altLang="zh-Hans" dirty="0"/>
              <a:t>Tree-</a:t>
            </a:r>
            <a:r>
              <a:rPr kumimoji="1" lang="zh-CN" altLang="en-US" dirty="0"/>
              <a:t>使用</a:t>
            </a:r>
            <a:r>
              <a:rPr kumimoji="1" lang="en-US" altLang="zh-CN" dirty="0"/>
              <a:t>-</a:t>
            </a:r>
            <a:r>
              <a:rPr kumimoji="1" lang="zh-CN" altLang="en-US" dirty="0"/>
              <a:t>下载</a:t>
            </a:r>
            <a:r>
              <a:rPr kumimoji="1" lang="en-US" altLang="zh-CN" dirty="0"/>
              <a:t>/</a:t>
            </a:r>
            <a:r>
              <a:rPr kumimoji="1" lang="zh-CN" altLang="en-US" dirty="0"/>
              <a:t>同步文件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47C293-3D94-E744-B492-16743486B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78" y="1860884"/>
            <a:ext cx="3856295" cy="499711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4908F58-E0D3-694A-8EC1-0208DF5D0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124" y="2679032"/>
            <a:ext cx="8080876" cy="417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716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096A2-10E3-5D47-9151-EC50407A9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247" y="354866"/>
            <a:ext cx="10572000" cy="799378"/>
          </a:xfrm>
        </p:spPr>
        <p:txBody>
          <a:bodyPr/>
          <a:lstStyle/>
          <a:p>
            <a:r>
              <a:rPr kumimoji="1" lang="en-US" altLang="zh-CN" dirty="0"/>
              <a:t>G</a:t>
            </a:r>
            <a:r>
              <a:rPr kumimoji="1" lang="en-US" altLang="zh-Hans" dirty="0"/>
              <a:t>it-</a:t>
            </a:r>
            <a:r>
              <a:rPr kumimoji="1" lang="zh-CN" altLang="en-US" dirty="0"/>
              <a:t>简介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666749-D297-9742-8E1C-9CF156C12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247" y="1728178"/>
            <a:ext cx="10572000" cy="3728242"/>
          </a:xfrm>
        </p:spPr>
        <p:txBody>
          <a:bodyPr>
            <a:normAutofit/>
          </a:bodyPr>
          <a:lstStyle/>
          <a:p>
            <a:r>
              <a:rPr lang="en" altLang="zh-CN" dirty="0">
                <a:solidFill>
                  <a:srgbClr val="FF0000"/>
                </a:solidFill>
              </a:rPr>
              <a:t>	</a:t>
            </a:r>
            <a:r>
              <a:rPr lang="en" altLang="zh-CN" dirty="0"/>
              <a:t>Git is a free and open source distributed version control system designed to handle everything from small to very large projects with speed and efficiency.</a:t>
            </a:r>
            <a:r>
              <a:rPr kumimoji="1" lang="en" altLang="zh-CN" dirty="0"/>
              <a:t> </a:t>
            </a:r>
          </a:p>
          <a:p>
            <a:r>
              <a:rPr kumimoji="1" lang="en" altLang="zh-CN" dirty="0"/>
              <a:t>	Git</a:t>
            </a:r>
            <a:r>
              <a:rPr kumimoji="1" lang="zh-CN" altLang="en-US" dirty="0"/>
              <a:t>是开源的、快速的、高效的、用来处理小型、中型、大型项目的分布式版本控制系统。</a:t>
            </a:r>
            <a:endParaRPr lang="en" altLang="zh-CN" dirty="0"/>
          </a:p>
          <a:p>
            <a:endParaRPr lang="en" altLang="zh-CN" dirty="0"/>
          </a:p>
          <a:p>
            <a:r>
              <a:rPr lang="en" altLang="zh-CN" dirty="0"/>
              <a:t>	Git is easy to learn and has a tiny footprint with lightning fast performance. It outclasses SCM tools like Subversion, CVS, Perforce, and ClearCase with features like cheap local branching, convenient staging areas, and multiple workflows.</a:t>
            </a:r>
            <a:r>
              <a:rPr kumimoji="1" lang="en" altLang="zh-CN" dirty="0"/>
              <a:t> </a:t>
            </a:r>
            <a:endParaRPr kumimoji="1" lang="zh-CN" altLang="en-US" dirty="0">
              <a:solidFill>
                <a:srgbClr val="FF0000"/>
              </a:solidFill>
            </a:endParaRPr>
          </a:p>
          <a:p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95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096A2-10E3-5D47-9151-EC50407A9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247" y="354866"/>
            <a:ext cx="10572000" cy="799378"/>
          </a:xfrm>
        </p:spPr>
        <p:txBody>
          <a:bodyPr/>
          <a:lstStyle/>
          <a:p>
            <a:r>
              <a:rPr kumimoji="1" lang="en-US" altLang="zh-CN" dirty="0"/>
              <a:t>G</a:t>
            </a:r>
            <a:r>
              <a:rPr kumimoji="1" lang="en-US" altLang="zh-Hans" dirty="0"/>
              <a:t>it-</a:t>
            </a:r>
            <a:r>
              <a:rPr kumimoji="1" lang="zh-CN" altLang="en-US" dirty="0"/>
              <a:t>用途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666749-D297-9742-8E1C-9CF156C12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247" y="1728178"/>
            <a:ext cx="10572000" cy="3728242"/>
          </a:xfrm>
        </p:spPr>
        <p:txBody>
          <a:bodyPr>
            <a:normAutofit/>
          </a:bodyPr>
          <a:lstStyle/>
          <a:p>
            <a:r>
              <a:rPr kumimoji="1" lang="zh-CN" altLang="en" dirty="0"/>
              <a:t>我们</a:t>
            </a:r>
            <a:r>
              <a:rPr kumimoji="1" lang="zh-CN" altLang="en-US" dirty="0"/>
              <a:t>的应用场景：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en-US" altLang="zh-Hans" dirty="0"/>
              <a:t>1.</a:t>
            </a:r>
            <a:r>
              <a:rPr kumimoji="1" lang="zh-CN" altLang="en-US" dirty="0"/>
              <a:t>代码托管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en-US" altLang="zh-Hans" dirty="0"/>
              <a:t>2.</a:t>
            </a:r>
            <a:r>
              <a:rPr kumimoji="1" lang="zh-CN" altLang="en-US" dirty="0"/>
              <a:t>文档托管</a:t>
            </a:r>
            <a:endParaRPr kumimoji="1" lang="en-US" altLang="zh-CN" dirty="0"/>
          </a:p>
          <a:p>
            <a:r>
              <a:rPr kumimoji="1" lang="zh-CN" altLang="en-US" dirty="0"/>
              <a:t>使用方式：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en-US" altLang="zh-Hans" dirty="0"/>
              <a:t>1.</a:t>
            </a:r>
            <a:r>
              <a:rPr kumimoji="1" lang="en-US" altLang="zh-CN" dirty="0"/>
              <a:t>shell</a:t>
            </a:r>
            <a:r>
              <a:rPr kumimoji="1" lang="zh-CN" altLang="en-US" dirty="0"/>
              <a:t>命令行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en-US" altLang="zh-Hans" dirty="0"/>
              <a:t>2.</a:t>
            </a:r>
            <a:r>
              <a:rPr kumimoji="1" lang="zh-CN" altLang="en-US" dirty="0"/>
              <a:t>三方工具</a:t>
            </a:r>
          </a:p>
          <a:p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360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096A2-10E3-5D47-9151-EC50407A9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247" y="354866"/>
            <a:ext cx="10572000" cy="799378"/>
          </a:xfrm>
        </p:spPr>
        <p:txBody>
          <a:bodyPr/>
          <a:lstStyle/>
          <a:p>
            <a:r>
              <a:rPr kumimoji="1" lang="zh-CN" altLang="en-US" dirty="0"/>
              <a:t>文档托管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666749-D297-9742-8E1C-9CF156C12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247" y="1728178"/>
            <a:ext cx="10572000" cy="3728242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解决问题：</a:t>
            </a:r>
            <a:endParaRPr kumimoji="1" lang="en-US" altLang="zh-CN" dirty="0"/>
          </a:p>
          <a:p>
            <a:r>
              <a:rPr kumimoji="1" lang="en-US" altLang="zh-CN" dirty="0"/>
              <a:t>	1.</a:t>
            </a:r>
            <a:r>
              <a:rPr kumimoji="1" lang="zh-CN" altLang="en-US" dirty="0"/>
              <a:t>版本控制</a:t>
            </a:r>
            <a:endParaRPr kumimoji="1" lang="en-US" altLang="zh-CN" dirty="0"/>
          </a:p>
          <a:p>
            <a:r>
              <a:rPr kumimoji="1" lang="en-US" altLang="zh-CN" dirty="0"/>
              <a:t>	2.</a:t>
            </a:r>
            <a:r>
              <a:rPr kumimoji="1" lang="zh-CN" altLang="en-US" dirty="0"/>
              <a:t>增量更新</a:t>
            </a:r>
            <a:endParaRPr kumimoji="1" lang="en-US" altLang="zh-CN" dirty="0"/>
          </a:p>
          <a:p>
            <a:r>
              <a:rPr kumimoji="1" lang="en-US" altLang="zh-CN" dirty="0"/>
              <a:t>	3.</a:t>
            </a:r>
            <a:r>
              <a:rPr kumimoji="1" lang="zh-CN" altLang="en-US" dirty="0"/>
              <a:t>大众通用</a:t>
            </a:r>
          </a:p>
        </p:txBody>
      </p:sp>
    </p:spTree>
    <p:extLst>
      <p:ext uri="{BB962C8B-B14F-4D97-AF65-F5344CB8AC3E}">
        <p14:creationId xmlns:p14="http://schemas.microsoft.com/office/powerpoint/2010/main" val="1706577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096A2-10E3-5D47-9151-EC50407A9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247" y="354866"/>
            <a:ext cx="10572000" cy="799378"/>
          </a:xfrm>
        </p:spPr>
        <p:txBody>
          <a:bodyPr/>
          <a:lstStyle/>
          <a:p>
            <a:r>
              <a:rPr kumimoji="1" lang="en-US" altLang="zh-CN" dirty="0"/>
              <a:t>Source</a:t>
            </a:r>
            <a:r>
              <a:rPr kumimoji="1" lang="en-US" altLang="zh-Hans" dirty="0"/>
              <a:t>Tree-</a:t>
            </a:r>
            <a:r>
              <a:rPr kumimoji="1" lang="zh-CN" altLang="en-US" dirty="0"/>
              <a:t>简介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666749-D297-9742-8E1C-9CF156C12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247" y="1728178"/>
            <a:ext cx="10572000" cy="3728242"/>
          </a:xfrm>
        </p:spPr>
        <p:txBody>
          <a:bodyPr>
            <a:normAutofit/>
          </a:bodyPr>
          <a:lstStyle/>
          <a:p>
            <a:pPr fontAlgn="base"/>
            <a:r>
              <a:rPr lang="en" altLang="zh-CN" b="1" dirty="0"/>
              <a:t>A free Git client for Windows and Mac</a:t>
            </a:r>
          </a:p>
          <a:p>
            <a:pPr fontAlgn="base"/>
            <a:r>
              <a:rPr lang="zh-CN" altLang="en-US" b="1" dirty="0"/>
              <a:t>适用于</a:t>
            </a:r>
            <a:r>
              <a:rPr lang="en-US" altLang="zh-CN" b="1" dirty="0"/>
              <a:t>Windows</a:t>
            </a:r>
            <a:r>
              <a:rPr lang="en-US" altLang="zh-Hans" b="1" dirty="0"/>
              <a:t>&amp;Mac</a:t>
            </a:r>
            <a:r>
              <a:rPr lang="zh-CN" altLang="en-US" b="1" dirty="0"/>
              <a:t>的</a:t>
            </a:r>
            <a:r>
              <a:rPr lang="zh-CN" altLang="en" b="1" dirty="0"/>
              <a:t>免费</a:t>
            </a:r>
            <a:r>
              <a:rPr lang="en-US" altLang="zh-CN" b="1" dirty="0"/>
              <a:t>Git</a:t>
            </a:r>
            <a:r>
              <a:rPr lang="zh-CN" altLang="en-US" b="1" dirty="0"/>
              <a:t>客户端</a:t>
            </a:r>
            <a:endParaRPr lang="en" altLang="zh-CN" b="1" dirty="0"/>
          </a:p>
        </p:txBody>
      </p:sp>
    </p:spTree>
    <p:extLst>
      <p:ext uri="{BB962C8B-B14F-4D97-AF65-F5344CB8AC3E}">
        <p14:creationId xmlns:p14="http://schemas.microsoft.com/office/powerpoint/2010/main" val="2749035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096A2-10E3-5D47-9151-EC50407A9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247" y="354866"/>
            <a:ext cx="10572000" cy="799378"/>
          </a:xfrm>
        </p:spPr>
        <p:txBody>
          <a:bodyPr/>
          <a:lstStyle/>
          <a:p>
            <a:r>
              <a:rPr kumimoji="1" lang="en-US" altLang="zh-CN" dirty="0"/>
              <a:t>Source</a:t>
            </a:r>
            <a:r>
              <a:rPr kumimoji="1" lang="en-US" altLang="zh-Hans" dirty="0"/>
              <a:t>Tree-</a:t>
            </a:r>
            <a:r>
              <a:rPr kumimoji="1" lang="zh-CN" altLang="en-US" dirty="0"/>
              <a:t>使用</a:t>
            </a:r>
            <a:r>
              <a:rPr kumimoji="1" lang="en-US" altLang="zh-CN" dirty="0"/>
              <a:t>-</a:t>
            </a:r>
            <a:r>
              <a:rPr kumimoji="1" lang="zh-CN" altLang="en-US" dirty="0"/>
              <a:t>下载安装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666749-D297-9742-8E1C-9CF156C12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247" y="1728178"/>
            <a:ext cx="10572000" cy="3728242"/>
          </a:xfrm>
        </p:spPr>
        <p:txBody>
          <a:bodyPr>
            <a:normAutofit/>
          </a:bodyPr>
          <a:lstStyle/>
          <a:p>
            <a:pPr fontAlgn="base"/>
            <a:r>
              <a:rPr lang="zh-CN" altLang="en" b="1" dirty="0"/>
              <a:t>链接</a:t>
            </a:r>
            <a:r>
              <a:rPr lang="zh-CN" altLang="en-US" b="1" dirty="0"/>
              <a:t>：</a:t>
            </a:r>
            <a:r>
              <a:rPr lang="en" altLang="zh-CN" b="1" dirty="0"/>
              <a:t> https://www.sourcetreeapp.com/</a:t>
            </a:r>
          </a:p>
          <a:p>
            <a:pPr fontAlgn="base"/>
            <a:endParaRPr lang="en" altLang="zh-CN" b="1" dirty="0"/>
          </a:p>
        </p:txBody>
      </p:sp>
    </p:spTree>
    <p:extLst>
      <p:ext uri="{BB962C8B-B14F-4D97-AF65-F5344CB8AC3E}">
        <p14:creationId xmlns:p14="http://schemas.microsoft.com/office/powerpoint/2010/main" val="400224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096A2-10E3-5D47-9151-EC50407A9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247" y="354866"/>
            <a:ext cx="10572000" cy="799378"/>
          </a:xfrm>
        </p:spPr>
        <p:txBody>
          <a:bodyPr/>
          <a:lstStyle/>
          <a:p>
            <a:r>
              <a:rPr kumimoji="1" lang="en-US" altLang="zh-CN" dirty="0"/>
              <a:t>Source</a:t>
            </a:r>
            <a:r>
              <a:rPr kumimoji="1" lang="en-US" altLang="zh-Hans" dirty="0"/>
              <a:t>Tree-</a:t>
            </a:r>
            <a:r>
              <a:rPr kumimoji="1" lang="zh-CN" altLang="en-US" dirty="0"/>
              <a:t>使用</a:t>
            </a:r>
            <a:r>
              <a:rPr kumimoji="1" lang="en-US" altLang="zh-CN" dirty="0"/>
              <a:t>-</a:t>
            </a:r>
            <a:r>
              <a:rPr kumimoji="1" lang="zh-CN" altLang="en-US" dirty="0"/>
              <a:t>新增工程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666749-D297-9742-8E1C-9CF156C12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247" y="1728178"/>
            <a:ext cx="10572000" cy="3728242"/>
          </a:xfrm>
        </p:spPr>
        <p:txBody>
          <a:bodyPr>
            <a:normAutofit/>
          </a:bodyPr>
          <a:lstStyle/>
          <a:p>
            <a:pPr fontAlgn="base"/>
            <a:r>
              <a:rPr lang="zh-CN" altLang="en" b="1" dirty="0"/>
              <a:t>链接</a:t>
            </a:r>
            <a:r>
              <a:rPr lang="zh-CN" altLang="en-US" b="1" dirty="0"/>
              <a:t>：</a:t>
            </a:r>
            <a:r>
              <a:rPr lang="en" altLang="zh-CN" b="1" dirty="0"/>
              <a:t> git@192.168.2.107:wodershealth/wondersgroup-</a:t>
            </a:r>
            <a:r>
              <a:rPr lang="en" altLang="zh-CN" b="1" dirty="0" err="1"/>
              <a:t>healthsc</a:t>
            </a:r>
            <a:r>
              <a:rPr lang="en" altLang="zh-CN" b="1" dirty="0"/>
              <a:t>-</a:t>
            </a:r>
            <a:r>
              <a:rPr lang="en" altLang="zh-CN" b="1" dirty="0" err="1"/>
              <a:t>documents.git</a:t>
            </a:r>
            <a:endParaRPr lang="en" altLang="zh-CN" b="1" dirty="0"/>
          </a:p>
          <a:p>
            <a:pPr fontAlgn="base"/>
            <a:endParaRPr lang="en" altLang="zh-CN" b="1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1AEE626-AEDA-1E4F-B7BC-DC3CE0F2F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5" y="2178471"/>
            <a:ext cx="3610975" cy="467952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CC8E8C4-5B35-1249-8023-A8ED0591288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862312" y="2178471"/>
            <a:ext cx="4320000" cy="467953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A48BE7F-F623-8240-86D6-97E697013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0846" y="2178470"/>
            <a:ext cx="3766804" cy="467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535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096A2-10E3-5D47-9151-EC50407A9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247" y="354866"/>
            <a:ext cx="10572000" cy="799378"/>
          </a:xfrm>
        </p:spPr>
        <p:txBody>
          <a:bodyPr/>
          <a:lstStyle/>
          <a:p>
            <a:r>
              <a:rPr kumimoji="1" lang="en-US" altLang="zh-CN" dirty="0"/>
              <a:t>Source</a:t>
            </a:r>
            <a:r>
              <a:rPr kumimoji="1" lang="en-US" altLang="zh-Hans" dirty="0"/>
              <a:t>Tree-</a:t>
            </a:r>
            <a:r>
              <a:rPr kumimoji="1" lang="zh-CN" altLang="en-US" dirty="0"/>
              <a:t>使用</a:t>
            </a:r>
            <a:r>
              <a:rPr kumimoji="1" lang="en-US" altLang="zh-CN" dirty="0"/>
              <a:t>-</a:t>
            </a:r>
            <a:r>
              <a:rPr kumimoji="1" lang="zh-CN" altLang="en-US" dirty="0"/>
              <a:t>文档结构规范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0972FD-86C8-A84B-A47D-251F23976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22" y="3020440"/>
            <a:ext cx="11968224" cy="383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77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096A2-10E3-5D47-9151-EC50407A9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247" y="354866"/>
            <a:ext cx="10572000" cy="799378"/>
          </a:xfrm>
        </p:spPr>
        <p:txBody>
          <a:bodyPr/>
          <a:lstStyle/>
          <a:p>
            <a:r>
              <a:rPr kumimoji="1" lang="en-US" altLang="zh-CN" dirty="0"/>
              <a:t>Source</a:t>
            </a:r>
            <a:r>
              <a:rPr kumimoji="1" lang="en-US" altLang="zh-Hans" dirty="0"/>
              <a:t>Tree-</a:t>
            </a:r>
            <a:r>
              <a:rPr kumimoji="1" lang="zh-CN" altLang="en-US" dirty="0"/>
              <a:t>使用</a:t>
            </a:r>
            <a:r>
              <a:rPr kumimoji="1" lang="en-US" altLang="zh-CN" dirty="0"/>
              <a:t>-</a:t>
            </a:r>
            <a:r>
              <a:rPr kumimoji="1" lang="zh-CN" altLang="en-US" dirty="0"/>
              <a:t>新增文件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5EFBB2A-7AFB-E54B-86D0-84C702099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47" y="1154244"/>
            <a:ext cx="9799616" cy="200605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3F50C0E-4208-A94B-ADC5-7622D2CBF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47" y="2422359"/>
            <a:ext cx="3833485" cy="443564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2FF14F0-7743-8B4F-BFA9-DBC591101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2073" y="2422359"/>
            <a:ext cx="7989927" cy="443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9016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引用</Template>
  <TotalTime>86</TotalTime>
  <Words>92</Words>
  <Application>Microsoft Macintosh PowerPoint</Application>
  <PresentationFormat>宽屏</PresentationFormat>
  <Paragraphs>29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宋体</vt:lpstr>
      <vt:lpstr>Century Gothic</vt:lpstr>
      <vt:lpstr>Wingdings 2</vt:lpstr>
      <vt:lpstr>引用</vt:lpstr>
      <vt:lpstr>Git&amp;SourceTree</vt:lpstr>
      <vt:lpstr>Git-简介</vt:lpstr>
      <vt:lpstr>Git-用途</vt:lpstr>
      <vt:lpstr>文档托管</vt:lpstr>
      <vt:lpstr>SourceTree-简介</vt:lpstr>
      <vt:lpstr>SourceTree-使用-下载安装</vt:lpstr>
      <vt:lpstr>SourceTree-使用-新增工程</vt:lpstr>
      <vt:lpstr>SourceTree-使用-文档结构规范</vt:lpstr>
      <vt:lpstr>SourceTree-使用-新增文件</vt:lpstr>
      <vt:lpstr>SourceTree-使用-下载/同步文件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Git&amp;SourceTree</dc:title>
  <dc:creator>王小龙</dc:creator>
  <cp:lastModifiedBy>王小龙</cp:lastModifiedBy>
  <cp:revision>6</cp:revision>
  <dcterms:created xsi:type="dcterms:W3CDTF">2018-04-18T05:07:54Z</dcterms:created>
  <dcterms:modified xsi:type="dcterms:W3CDTF">2018-04-18T06:34:45Z</dcterms:modified>
</cp:coreProperties>
</file>