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366BF-A9AC-46C3-968F-7AE603F0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ACE2A7-812C-4478-A70E-F70106E84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7DF9CD-4507-4E90-B351-FDA7BEF0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4C871-8945-4C51-B57E-F2415FB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ACD58-D6C3-449C-B526-910BE502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85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6088-B2EE-4BF9-A35D-60FF1ED1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1F79E1-409A-4DAA-879C-DB659778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1CEC1A-E4B1-4D54-810B-8942BC8F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746CB8-78CA-48B0-8CA9-0AA7CC0E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C455D-D57D-4BE1-A2FE-7227E76B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0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5ADF01-2D4D-4577-AE6A-BC91DB604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A03E75-E6CD-48F8-A160-5BEB8C92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B15D8-43B1-49BB-A928-49A1BAB3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D006A-9772-41F0-89DC-F71E2928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B6938-2126-48BF-8D24-F63423C6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5589F-F743-4C22-8BA3-4E9FAA12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Medium" panose="000006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DD503-3963-41AE-96C9-2027CE88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 Light" panose="00000400000000000000" pitchFamily="2" charset="-52"/>
              </a:defRPr>
            </a:lvl1pPr>
            <a:lvl2pPr>
              <a:defRPr>
                <a:latin typeface="Montserrat Light" panose="00000400000000000000" pitchFamily="2" charset="-52"/>
              </a:defRPr>
            </a:lvl2pPr>
            <a:lvl3pPr>
              <a:defRPr>
                <a:latin typeface="Montserrat Light" panose="00000400000000000000" pitchFamily="2" charset="-52"/>
              </a:defRPr>
            </a:lvl3pPr>
            <a:lvl4pPr>
              <a:defRPr>
                <a:latin typeface="Montserrat Light" panose="00000400000000000000" pitchFamily="2" charset="-52"/>
              </a:defRPr>
            </a:lvl4pPr>
            <a:lvl5pPr>
              <a:defRPr>
                <a:latin typeface="Montserrat Light" panose="00000400000000000000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37627F-7273-4486-9A52-F471D942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B425F0-C110-466A-B15F-F19595B0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485A0-DD5B-462E-A716-56F70BE3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8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79C6E-7ECF-424B-AE4F-48CB9A35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A97E9B-9990-4056-AF82-58F895D7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7A1BC-2575-404C-B77A-83E6CE69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6735E-F550-4201-BD0C-BBB0F70B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0A086-391E-40AF-9221-8D77A72A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6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3099A-7A85-4B44-88AC-B2E043B9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35330-F56F-4360-B338-F4E849F19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9FF4CE-73AD-475F-8BB8-D130FBE6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189E6D-2E85-44E8-895D-9BB0D73C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116EB1-1176-446D-8937-AAAF3F3B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FDBB31-AE6E-475A-AC5D-5695335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8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15563-DDE3-475B-AB01-BCD5FC33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A8FAE8-899E-42C0-A042-6EC96885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B53CD3-A76C-4EDB-A4B8-50358A4E6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990788-E68B-4320-824D-96125EBD4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A1E398-2ECE-4AFC-85D7-C0138836C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C00597-6B34-43BB-9700-CF426185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7066E5-96F3-4123-A7F6-D640D7D6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6BF29C-5BE1-408A-83FA-A17AA488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4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97AFD-2DA6-4225-88F5-61517E0A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BDAC0-4BA8-44A5-A5D9-5F8EA189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B1B1CD-8C40-4487-ACC2-83DC50F3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1D8E66-AF3E-4BD0-A168-FB02CB3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4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635027-96E7-4E41-B8D1-4C3FF76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0BDD96-CE92-44F4-BD40-F1C7D20C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B366BD-5C31-4170-B7CC-A7379DDD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20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2D61F-7048-4A83-B376-EEECFEFD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444C8-3213-46B3-8284-E87E857E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8A978B-A8C3-4422-B284-76B031D07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B22C07-6323-4E4B-AC2D-4B215B94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38C24A-CED1-4AF5-9F83-2D0CEAF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B1C712-E80D-48BC-B228-F02C8312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4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C7608-C64D-46EB-B8E1-4E15E473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CD6BFD-8C17-4247-9C41-1EBA9C653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ED18BD-F046-44D6-8B12-2A2025AE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0D8491-658C-4C8C-8DCD-C93A7D9C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42FF13-496B-4BF7-97DB-D24876C4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8ADC0A-FF11-452B-82C4-8B71D994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6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AF354-B920-4607-9B29-E7AD3121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E3D53E-7036-4997-8E67-CF352804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181EB-5533-452D-9254-0C973824D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CF23-544F-48CB-A93C-78100E64D968}" type="datetimeFigureOut">
              <a:rPr lang="ru-RU" smtClean="0"/>
              <a:t>21.08.2021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8CACED-C1CF-4045-AD96-D0EBFCD5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4E52DF-1C4D-42F5-982D-4524752AE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87D2-D9B1-4A28-B8FC-A5C3E81DD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10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ontserrat" panose="000005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8DF10-F202-42A2-9111-4D9DF685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 Medium" panose="00000600000000000000" pitchFamily="2" charset="-52"/>
              </a:rPr>
              <a:t>Генератор названий для новостных подборок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0810-E652-4CAA-8A49-06C0A011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>
                <a:latin typeface="Montserrat Light" panose="00000400000000000000" pitchFamily="2" charset="-52"/>
              </a:rPr>
              <a:t>Проект и презентация подготовлены командой </a:t>
            </a:r>
            <a:r>
              <a:rPr lang="en-US" b="1" dirty="0" err="1">
                <a:latin typeface="Montserrat Light" panose="00000400000000000000" pitchFamily="2" charset="-52"/>
              </a:rPr>
              <a:t>fulltiltclub</a:t>
            </a:r>
            <a:endParaRPr lang="ru-RU" b="1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84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C8289-7417-4A8D-9284-23FFA148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Montserrat Medium" panose="00000600000000000000" pitchFamily="2" charset="-52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86D14-C33C-4451-881E-DC019510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956"/>
            <a:ext cx="10515600" cy="17072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Основная проблема состоит в необходимости вручную агрегировать массивы информации, что в свою очередь ведёт к крупным затратам человеческого, финансового и временного ресурсов.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4D1073F-FC35-4D5A-8784-54EE5A1D2894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Montserrat Light" panose="00000400000000000000" pitchFamily="2" charset="-52"/>
              </a:rPr>
              <a:t>Задача была решена написанием автоматизированного сервиса генерации заголовков для событий, то есть подборок связанных статей.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3146B4-8331-4A8D-9FE3-94452ADAB7AE}"/>
              </a:ext>
            </a:extLst>
          </p:cNvPr>
          <p:cNvSpPr txBox="1">
            <a:spLocks/>
          </p:cNvSpPr>
          <p:nvPr/>
        </p:nvSpPr>
        <p:spPr>
          <a:xfrm>
            <a:off x="838200" y="4954978"/>
            <a:ext cx="10515600" cy="1356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Montserrat Light" panose="00000400000000000000" pitchFamily="2" charset="-52"/>
              </a:rPr>
              <a:t>Функционал приложения предельно прост для конечного пользователя</a:t>
            </a:r>
            <a:r>
              <a:rPr lang="en-US" dirty="0">
                <a:latin typeface="Montserrat Light" panose="00000400000000000000" pitchFamily="2" charset="-52"/>
              </a:rPr>
              <a:t>: </a:t>
            </a:r>
            <a:r>
              <a:rPr lang="ru-RU" dirty="0">
                <a:latin typeface="Montserrat Light" panose="00000400000000000000" pitchFamily="2" charset="-52"/>
              </a:rPr>
              <a:t>он загружает набор статей в виде файла или текста и на выходе получает обобщающее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165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2745-A5D6-4DBB-9B8C-654F3461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Затраты на разработку и порядок внедрения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52F23-1F9F-4417-A427-4A3A31F1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6" y="214153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Montserrat Light" panose="00000400000000000000" pitchFamily="2" charset="-52"/>
              </a:rPr>
              <a:t>Большая часть затрат предполагается на вычислительные мощности, которые обеспечили бы бесперебойную и быструю работу сервера.</a:t>
            </a:r>
          </a:p>
          <a:p>
            <a:pPr marL="0" indent="0">
              <a:buNone/>
            </a:pPr>
            <a:endParaRPr lang="ru-RU" dirty="0">
              <a:latin typeface="Montserrat Light" panose="00000400000000000000" pitchFamily="2" charset="-52"/>
            </a:endParaRPr>
          </a:p>
          <a:p>
            <a:pPr marL="0" indent="0">
              <a:buNone/>
            </a:pPr>
            <a:r>
              <a:rPr lang="ru-RU" dirty="0">
                <a:latin typeface="Montserrat Light" panose="00000400000000000000" pitchFamily="2" charset="-52"/>
              </a:rPr>
              <a:t>Однако даже эти затраты крайне незначительны по сравнению с потенциальной зарплатой сотрудников, которые делали бы эту работу вручную, учитывая факт, что вычисления производятся единожды при объединении некоторого набора новостных статей в одну группу.</a:t>
            </a:r>
          </a:p>
          <a:p>
            <a:pPr marL="0" indent="0">
              <a:buNone/>
            </a:pPr>
            <a:endParaRPr lang="ru-RU" dirty="0">
              <a:latin typeface="Montserrat Light" panose="00000400000000000000" pitchFamily="2" charset="-52"/>
            </a:endParaRPr>
          </a:p>
          <a:p>
            <a:pPr marL="0" indent="0">
              <a:buNone/>
            </a:pPr>
            <a:r>
              <a:rPr lang="ru-RU" dirty="0">
                <a:latin typeface="Montserrat Light" panose="00000400000000000000" pitchFamily="2" charset="-52"/>
              </a:rPr>
              <a:t>Внедрение так же не требует изощрений в силу структуры и архитектуры, приложение может работать как отдельный сервис, так и быть встроено в существующее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411453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515D1-E09B-4FF9-A7DF-162C5E07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эффективность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E3AFF-D849-4991-AC40-F10E17C7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Внедрение данного сервиса значительно снизит расходы, так как позволит заменить теоретического сотрудника, который выполнял бы ту же задачу вручную.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Гипотеза, послужившая основанием для разработки состоит в том, что сервис повышает доходность, так как увеличится среднее время продолжительности пребывания пользователей на сайте вследствие того, что увеличивается релевантность выдаваемых новостей, а это, в свою очередь, повысит время просмотра рекламы на сайте.</a:t>
            </a:r>
          </a:p>
        </p:txBody>
      </p:sp>
    </p:spTree>
    <p:extLst>
      <p:ext uri="{BB962C8B-B14F-4D97-AF65-F5344CB8AC3E}">
        <p14:creationId xmlns:p14="http://schemas.microsoft.com/office/powerpoint/2010/main" val="9367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7A4F5-0186-4257-ACFF-39B7FDBB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574D5-C4DD-48C2-828B-D12AAA0A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Сервис использует данные </a:t>
            </a:r>
            <a:r>
              <a:rPr lang="en-US" dirty="0"/>
              <a:t>~1700 </a:t>
            </a:r>
            <a:r>
              <a:rPr lang="ru-RU" dirty="0"/>
              <a:t>новостных статей Интерфакса, а именно</a:t>
            </a:r>
            <a:r>
              <a:rPr lang="en-US" dirty="0"/>
              <a:t>: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Заголовок</a:t>
            </a:r>
          </a:p>
          <a:p>
            <a:pPr>
              <a:buFontTx/>
              <a:buChar char="-"/>
            </a:pPr>
            <a:r>
              <a:rPr lang="ru-RU" dirty="0"/>
              <a:t>Текст новости</a:t>
            </a:r>
          </a:p>
          <a:p>
            <a:pPr>
              <a:buFontTx/>
              <a:buChar char="-"/>
            </a:pPr>
            <a:r>
              <a:rPr lang="ru-RU" dirty="0"/>
              <a:t>Дата публикации</a:t>
            </a:r>
          </a:p>
          <a:p>
            <a:pPr>
              <a:buFontTx/>
              <a:buChar char="-"/>
            </a:pPr>
            <a:r>
              <a:rPr lang="ru-RU" dirty="0"/>
              <a:t>Тэги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CD1E7-5832-40FE-A4B0-0BF0FDD6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Демонстрация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9A8A5-298F-433B-84CC-CEAEB565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2025"/>
            <a:ext cx="10515600" cy="2958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Видево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74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260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Montserrat Medium</vt:lpstr>
      <vt:lpstr>Тема Office</vt:lpstr>
      <vt:lpstr>Генератор названий для новостных подборок</vt:lpstr>
      <vt:lpstr>Проблематика</vt:lpstr>
      <vt:lpstr>Затраты на разработку и порядок внедрения</vt:lpstr>
      <vt:lpstr>Экономическая эффективность</vt:lpstr>
      <vt:lpstr>Аналитика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названий для новостных подборок</dc:title>
  <dc:creator>Floydan Ivanov</dc:creator>
  <cp:lastModifiedBy>Floydan Ivanov</cp:lastModifiedBy>
  <cp:revision>1</cp:revision>
  <dcterms:created xsi:type="dcterms:W3CDTF">2021-08-21T16:14:18Z</dcterms:created>
  <dcterms:modified xsi:type="dcterms:W3CDTF">2021-08-21T18:00:44Z</dcterms:modified>
</cp:coreProperties>
</file>