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75"/>
    <p:restoredTop sz="50000"/>
  </p:normalViewPr>
  <p:slideViewPr>
    <p:cSldViewPr snapToGrid="0" snapToObjects="1">
      <p:cViewPr varScale="1">
        <p:scale>
          <a:sx n="75" d="100"/>
          <a:sy n="75" d="100"/>
        </p:scale>
        <p:origin x="18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lvl1pPr>
            <a:lvl2pPr marL="457200" marR="0" lvl="1" indent="0" algn="l" rtl="0">
              <a:spcBef>
                <a:spcPts val="0"/>
              </a:spcBef>
              <a:buNone/>
              <a:defRPr sz="1100" b="0" i="0" u="none" strike="noStrike" cap="none"/>
            </a:lvl2pPr>
            <a:lvl3pPr marL="914400" marR="0" lvl="2" indent="0" algn="l" rtl="0">
              <a:spcBef>
                <a:spcPts val="0"/>
              </a:spcBef>
              <a:buNone/>
              <a:defRPr sz="1100" b="0" i="0" u="none" strike="noStrike" cap="none"/>
            </a:lvl3pPr>
            <a:lvl4pPr marL="1371600" marR="0" lvl="3" indent="0" algn="l" rtl="0">
              <a:spcBef>
                <a:spcPts val="0"/>
              </a:spcBef>
              <a:buNone/>
              <a:defRPr sz="1100" b="0" i="0" u="none" strike="noStrike" cap="none"/>
            </a:lvl4pPr>
            <a:lvl5pPr marL="1828800" marR="0" lvl="4" indent="0" algn="l" rtl="0">
              <a:spcBef>
                <a:spcPts val="0"/>
              </a:spcBef>
              <a:buNone/>
              <a:defRPr sz="1100" b="0" i="0" u="none" strike="noStrike" cap="none"/>
            </a:lvl5pPr>
            <a:lvl6pPr marL="2286000" marR="0" lvl="5" indent="0" algn="l" rtl="0">
              <a:spcBef>
                <a:spcPts val="0"/>
              </a:spcBef>
              <a:buNone/>
              <a:defRPr sz="1100" b="0" i="0" u="none" strike="noStrike" cap="none"/>
            </a:lvl6pPr>
            <a:lvl7pPr marL="2743200" marR="0" lvl="6" indent="0" algn="l" rtl="0">
              <a:spcBef>
                <a:spcPts val="0"/>
              </a:spcBef>
              <a:buNone/>
              <a:defRPr sz="1100" b="0" i="0" u="none" strike="noStrike" cap="none"/>
            </a:lvl7pPr>
            <a:lvl8pPr marL="3200400" marR="0" lvl="7" indent="0" algn="l" rtl="0">
              <a:spcBef>
                <a:spcPts val="0"/>
              </a:spcBef>
              <a:buNone/>
              <a:defRPr sz="1100" b="0" i="0" u="none" strike="noStrike" cap="none"/>
            </a:lvl8pPr>
            <a:lvl9pPr marL="3657600" marR="0" lvl="8" indent="0" algn="l" rtl="0">
              <a:spcBef>
                <a:spcPts val="0"/>
              </a:spcBef>
              <a:buNone/>
              <a:defRPr sz="1100" b="0" i="0" u="none" strike="noStrike" cap="none"/>
            </a:lvl9pPr>
          </a:lstStyle>
          <a:p>
            <a:endParaRPr/>
          </a:p>
        </p:txBody>
      </p:sp>
    </p:spTree>
    <p:extLst>
      <p:ext uri="{BB962C8B-B14F-4D97-AF65-F5344CB8AC3E}">
        <p14:creationId xmlns:p14="http://schemas.microsoft.com/office/powerpoint/2010/main" val="86410183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686097" y="4343701"/>
            <a:ext cx="5485800" cy="4113898"/>
          </a:xfrm>
          <a:prstGeom prst="rect">
            <a:avLst/>
          </a:prstGeom>
          <a:noFill/>
          <a:ln>
            <a:noFill/>
          </a:ln>
        </p:spPr>
        <p:txBody>
          <a:bodyPr lIns="86175" tIns="86175" rIns="86175" bIns="86175" anchor="t" anchorCtr="0">
            <a:noAutofit/>
          </a:bodyPr>
          <a:lstStyle/>
          <a:p>
            <a:pPr marL="0" marR="0" lvl="0" indent="0" algn="l" rtl="0">
              <a:spcBef>
                <a:spcPts val="0"/>
              </a:spcBef>
              <a:buClr>
                <a:schemeClr val="dk1"/>
              </a:buClr>
              <a:buSzPct val="25000"/>
              <a:buFont typeface="Arial"/>
              <a:buNone/>
            </a:pPr>
            <a:endParaRPr sz="1700" b="0" i="0" u="none" strike="noStrike" cap="none">
              <a:solidFill>
                <a:schemeClr val="dk1"/>
              </a:solidFill>
              <a:latin typeface="Arial"/>
              <a:ea typeface="Arial"/>
              <a:cs typeface="Arial"/>
              <a:sym typeface="Arial"/>
            </a:endParaRPr>
          </a:p>
        </p:txBody>
      </p:sp>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204275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7" name="Shape 13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302539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5" name="Shape 14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858504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235745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802205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427355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5" name="Shape 17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38839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272796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0" name="Shape 19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452888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280631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26401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190668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336092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410228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026413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773319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404196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968217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452456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0"/>
        <p:cNvGrpSpPr/>
        <p:nvPr/>
      </p:nvGrpSpPr>
      <p:grpSpPr>
        <a:xfrm>
          <a:off x="0" y="0"/>
          <a:ext cx="0" cy="0"/>
          <a:chOff x="0" y="0"/>
          <a:chExt cx="0" cy="0"/>
        </a:xfrm>
      </p:grpSpPr>
      <p:sp>
        <p:nvSpPr>
          <p:cNvPr id="21" name="Shape 21"/>
          <p:cNvSpPr txBox="1">
            <a:spLocks noGrp="1"/>
          </p:cNvSpPr>
          <p:nvPr>
            <p:ph type="subTitle" idx="1"/>
          </p:nvPr>
        </p:nvSpPr>
        <p:spPr>
          <a:xfrm>
            <a:off x="1295400" y="2400300"/>
            <a:ext cx="6400799" cy="1200299"/>
          </a:xfrm>
          <a:prstGeom prst="rect">
            <a:avLst/>
          </a:prstGeom>
          <a:noFill/>
          <a:ln>
            <a:noFill/>
          </a:ln>
        </p:spPr>
        <p:txBody>
          <a:bodyPr lIns="91425" tIns="91425" rIns="91425" bIns="91425" anchor="t" anchorCtr="0"/>
          <a:lstStyle>
            <a:lvl1pPr marL="0" marR="0" lvl="0" indent="0" algn="ctr" rtl="0">
              <a:lnSpc>
                <a:spcPct val="100000"/>
              </a:lnSpc>
              <a:spcBef>
                <a:spcPts val="575"/>
              </a:spcBef>
              <a:spcAft>
                <a:spcPts val="0"/>
              </a:spcAft>
              <a:buClr>
                <a:schemeClr val="accent1"/>
              </a:buClr>
              <a:buFont typeface="Noto Sans Symbols"/>
              <a:buNone/>
              <a:defRPr sz="1400" b="0" i="0" u="none" strike="noStrike" cap="none">
                <a:solidFill>
                  <a:srgbClr val="000000"/>
                </a:solidFill>
                <a:latin typeface="Arial"/>
                <a:ea typeface="Arial"/>
                <a:cs typeface="Arial"/>
                <a:sym typeface="Arial"/>
              </a:defRPr>
            </a:lvl1pPr>
            <a:lvl2pPr marL="457200" marR="0" lvl="1" indent="0" algn="ctr" rtl="0">
              <a:lnSpc>
                <a:spcPct val="100000"/>
              </a:lnSpc>
              <a:spcBef>
                <a:spcPts val="375"/>
              </a:spcBef>
              <a:spcAft>
                <a:spcPts val="0"/>
              </a:spcAft>
              <a:buClr>
                <a:schemeClr val="accent2"/>
              </a:buClr>
              <a:buFont typeface="Noto Sans Symbols"/>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375"/>
              </a:spcBef>
              <a:spcAft>
                <a:spcPts val="0"/>
              </a:spcAft>
              <a:buClr>
                <a:srgbClr val="E6B1AB"/>
              </a:buClr>
              <a:buFont typeface="Noto Sans Symbols"/>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375"/>
              </a:spcBef>
              <a:spcAft>
                <a:spcPts val="0"/>
              </a:spcAft>
              <a:buClr>
                <a:srgbClr val="A28E6A"/>
              </a:buClr>
              <a:buFont typeface="Noto Sans Symbols"/>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375"/>
              </a:spcBef>
              <a:spcAft>
                <a:spcPts val="0"/>
              </a:spcAft>
              <a:buClr>
                <a:srgbClr val="A28E6A"/>
              </a:buClr>
              <a:buFont typeface="Times New Roman"/>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370"/>
              </a:spcBef>
              <a:spcAft>
                <a:spcPts val="0"/>
              </a:spcAft>
              <a:buClr>
                <a:schemeClr val="accent3"/>
              </a:buClr>
              <a:buFont typeface="Times New Roman"/>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370"/>
              </a:spcBef>
              <a:spcAft>
                <a:spcPts val="0"/>
              </a:spcAft>
              <a:buClr>
                <a:schemeClr val="accent2"/>
              </a:buClr>
              <a:buFont typeface="Times New Roman"/>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370"/>
              </a:spcBef>
              <a:spcAft>
                <a:spcPts val="0"/>
              </a:spcAft>
              <a:buClr>
                <a:srgbClr val="F0C1B0"/>
              </a:buClr>
              <a:buFont typeface="Times New Roman"/>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370"/>
              </a:spcBef>
              <a:spcAft>
                <a:spcPts val="0"/>
              </a:spcAft>
              <a:buClr>
                <a:srgbClr val="DDB8B3"/>
              </a:buClr>
              <a:buFont typeface="Times New Roman"/>
              <a:buNone/>
              <a:defRPr sz="1400" b="0" i="0" u="none" strike="noStrike" cap="none">
                <a:solidFill>
                  <a:srgbClr val="000000"/>
                </a:solidFill>
                <a:latin typeface="Arial"/>
                <a:ea typeface="Arial"/>
                <a:cs typeface="Arial"/>
                <a:sym typeface="Arial"/>
              </a:defRPr>
            </a:lvl9pPr>
          </a:lstStyle>
          <a:p>
            <a:endParaRPr/>
          </a:p>
        </p:txBody>
      </p:sp>
      <p:sp>
        <p:nvSpPr>
          <p:cNvPr id="22" name="Shape 22"/>
          <p:cNvSpPr txBox="1">
            <a:spLocks noGrp="1"/>
          </p:cNvSpPr>
          <p:nvPr>
            <p:ph type="ctrTitle"/>
          </p:nvPr>
        </p:nvSpPr>
        <p:spPr>
          <a:xfrm>
            <a:off x="457200" y="1129445"/>
            <a:ext cx="8229600" cy="11025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spcBef>
                <a:spcPts val="0"/>
              </a:spcBef>
              <a:spcAft>
                <a:spcPts val="0"/>
              </a:spcAft>
              <a:buFont typeface="Arial"/>
              <a:buNone/>
              <a:defRPr sz="1800"/>
            </a:lvl2pPr>
            <a:lvl3pPr marL="0" marR="0" lvl="2" indent="0" algn="l" rtl="0">
              <a:spcBef>
                <a:spcPts val="0"/>
              </a:spcBef>
              <a:spcAft>
                <a:spcPts val="0"/>
              </a:spcAft>
              <a:buFont typeface="Arial"/>
              <a:buNone/>
              <a:defRPr sz="1800"/>
            </a:lvl3pPr>
            <a:lvl4pPr marL="0" marR="0" lvl="3" indent="0" algn="l" rtl="0">
              <a:spcBef>
                <a:spcPts val="0"/>
              </a:spcBef>
              <a:spcAft>
                <a:spcPts val="0"/>
              </a:spcAft>
              <a:buFont typeface="Arial"/>
              <a:buNone/>
              <a:defRPr sz="1800"/>
            </a:lvl4pPr>
            <a:lvl5pPr marL="0" marR="0" lvl="4" indent="0" algn="l" rtl="0">
              <a:spcBef>
                <a:spcPts val="0"/>
              </a:spcBef>
              <a:spcAft>
                <a:spcPts val="0"/>
              </a:spcAft>
              <a:buFont typeface="Arial"/>
              <a:buNone/>
              <a:defRPr sz="1800"/>
            </a:lvl5pPr>
            <a:lvl6pPr marL="457200" marR="0" lvl="5" indent="0" algn="l" rtl="0">
              <a:spcBef>
                <a:spcPts val="0"/>
              </a:spcBef>
              <a:spcAft>
                <a:spcPts val="0"/>
              </a:spcAft>
              <a:buFont typeface="Arial"/>
              <a:buNone/>
              <a:defRPr sz="1800"/>
            </a:lvl6pPr>
            <a:lvl7pPr marL="914400" marR="0" lvl="6" indent="0" algn="l" rtl="0">
              <a:spcBef>
                <a:spcPts val="0"/>
              </a:spcBef>
              <a:spcAft>
                <a:spcPts val="0"/>
              </a:spcAft>
              <a:buFont typeface="Arial"/>
              <a:buNone/>
              <a:defRPr sz="1800"/>
            </a:lvl7pPr>
            <a:lvl8pPr marL="1371600" marR="0" lvl="7" indent="0" algn="l" rtl="0">
              <a:spcBef>
                <a:spcPts val="0"/>
              </a:spcBef>
              <a:spcAft>
                <a:spcPts val="0"/>
              </a:spcAft>
              <a:buFont typeface="Arial"/>
              <a:buNone/>
              <a:defRPr sz="1800"/>
            </a:lvl8pPr>
            <a:lvl9pPr marL="1828800" marR="0" lvl="8" indent="0" algn="l" rtl="0">
              <a:spcBef>
                <a:spcPts val="0"/>
              </a:spcBef>
              <a:spcAft>
                <a:spcPts val="0"/>
              </a:spcAft>
              <a:buFont typeface="Arial"/>
              <a:buNone/>
              <a:defRPr sz="1800"/>
            </a:lvl9pPr>
          </a:lstStyle>
          <a:p>
            <a:endParaRPr/>
          </a:p>
        </p:txBody>
      </p:sp>
      <p:sp>
        <p:nvSpPr>
          <p:cNvPr id="23" name="Shape 23"/>
          <p:cNvSpPr txBox="1">
            <a:spLocks noGrp="1"/>
          </p:cNvSpPr>
          <p:nvPr>
            <p:ph type="dt" idx="10"/>
          </p:nvPr>
        </p:nvSpPr>
        <p:spPr>
          <a:xfrm>
            <a:off x="6172200" y="4643437"/>
            <a:ext cx="2476500" cy="3570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4" name="Shape 24"/>
          <p:cNvSpPr txBox="1">
            <a:spLocks noGrp="1"/>
          </p:cNvSpPr>
          <p:nvPr>
            <p:ph type="ftr" idx="11"/>
          </p:nvPr>
        </p:nvSpPr>
        <p:spPr>
          <a:xfrm>
            <a:off x="914400" y="4629150"/>
            <a:ext cx="3962399" cy="3428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5" name="Shape 25"/>
          <p:cNvSpPr>
            <a:spLocks noGrp="1"/>
          </p:cNvSpPr>
          <p:nvPr>
            <p:ph type="sldNum" idx="12"/>
          </p:nvPr>
        </p:nvSpPr>
        <p:spPr>
          <a:xfrm>
            <a:off x="146050" y="4657725"/>
            <a:ext cx="457200" cy="342899"/>
          </a:xfrm>
          <a:prstGeom prst="ellipse">
            <a:avLst/>
          </a:prstGeom>
          <a:solidFill>
            <a:srgbClr val="0A59B0"/>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tion">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311700" y="4230575"/>
            <a:ext cx="5998800" cy="60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ig number">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1106125"/>
            <a:ext cx="8520599"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120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12000">
                <a:solidFill>
                  <a:schemeClr val="dk1"/>
                </a:solidFill>
              </a:defRPr>
            </a:lvl2pPr>
            <a:lvl3pPr lvl="2" indent="0" algn="ctr">
              <a:spcBef>
                <a:spcPts val="0"/>
              </a:spcBef>
              <a:buClr>
                <a:schemeClr val="dk1"/>
              </a:buClr>
              <a:buFont typeface="Arial"/>
              <a:buNone/>
              <a:defRPr sz="12000">
                <a:solidFill>
                  <a:schemeClr val="dk1"/>
                </a:solidFill>
              </a:defRPr>
            </a:lvl3pPr>
            <a:lvl4pPr lvl="3" indent="0" algn="ctr">
              <a:spcBef>
                <a:spcPts val="0"/>
              </a:spcBef>
              <a:buClr>
                <a:schemeClr val="dk1"/>
              </a:buClr>
              <a:buFont typeface="Arial"/>
              <a:buNone/>
              <a:defRPr sz="12000">
                <a:solidFill>
                  <a:schemeClr val="dk1"/>
                </a:solidFill>
              </a:defRPr>
            </a:lvl4pPr>
            <a:lvl5pPr lvl="4" indent="0" algn="ctr">
              <a:spcBef>
                <a:spcPts val="0"/>
              </a:spcBef>
              <a:buClr>
                <a:schemeClr val="dk1"/>
              </a:buClr>
              <a:buFont typeface="Arial"/>
              <a:buNone/>
              <a:defRPr sz="12000">
                <a:solidFill>
                  <a:schemeClr val="dk1"/>
                </a:solidFill>
              </a:defRPr>
            </a:lvl5pPr>
            <a:lvl6pPr lvl="5" indent="0" algn="ctr">
              <a:spcBef>
                <a:spcPts val="0"/>
              </a:spcBef>
              <a:buClr>
                <a:schemeClr val="dk1"/>
              </a:buClr>
              <a:buFont typeface="Arial"/>
              <a:buNone/>
              <a:defRPr sz="12000">
                <a:solidFill>
                  <a:schemeClr val="dk1"/>
                </a:solidFill>
              </a:defRPr>
            </a:lvl6pPr>
            <a:lvl7pPr lvl="6" indent="0" algn="ctr">
              <a:spcBef>
                <a:spcPts val="0"/>
              </a:spcBef>
              <a:buClr>
                <a:schemeClr val="dk1"/>
              </a:buClr>
              <a:buFont typeface="Arial"/>
              <a:buNone/>
              <a:defRPr sz="12000">
                <a:solidFill>
                  <a:schemeClr val="dk1"/>
                </a:solidFill>
              </a:defRPr>
            </a:lvl7pPr>
            <a:lvl8pPr lvl="7" indent="0" algn="ctr">
              <a:spcBef>
                <a:spcPts val="0"/>
              </a:spcBef>
              <a:buClr>
                <a:schemeClr val="dk1"/>
              </a:buClr>
              <a:buFont typeface="Arial"/>
              <a:buNone/>
              <a:defRPr sz="12000">
                <a:solidFill>
                  <a:schemeClr val="dk1"/>
                </a:solidFill>
              </a:defRPr>
            </a:lvl8pPr>
            <a:lvl9pPr lvl="8" indent="0" algn="ctr">
              <a:spcBef>
                <a:spcPts val="0"/>
              </a:spcBef>
              <a:buClr>
                <a:schemeClr val="dk1"/>
              </a:buClr>
              <a:buFont typeface="Arial"/>
              <a:buNone/>
              <a:defRPr sz="12000">
                <a:solidFill>
                  <a:schemeClr val="dk1"/>
                </a:solidFill>
              </a:defRPr>
            </a:lvl9pPr>
          </a:lstStyle>
          <a:p>
            <a:endParaRPr/>
          </a:p>
        </p:txBody>
      </p:sp>
      <p:sp>
        <p:nvSpPr>
          <p:cNvPr id="67" name="Shape 67"/>
          <p:cNvSpPr txBox="1">
            <a:spLocks noGrp="1"/>
          </p:cNvSpPr>
          <p:nvPr>
            <p:ph type="body" idx="1"/>
          </p:nvPr>
        </p:nvSpPr>
        <p:spPr>
          <a:xfrm>
            <a:off x="311700" y="3152225"/>
            <a:ext cx="8520599"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9"/>
        <p:cNvGrpSpPr/>
        <p:nvPr/>
      </p:nvGrpSpPr>
      <p:grpSpPr>
        <a:xfrm>
          <a:off x="0" y="0"/>
          <a:ext cx="0" cy="0"/>
          <a:chOff x="0" y="0"/>
          <a:chExt cx="0" cy="0"/>
        </a:xfrm>
      </p:grpSpPr>
      <p:sp>
        <p:nvSpPr>
          <p:cNvPr id="70" name="Shape 70"/>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311708" y="744575"/>
            <a:ext cx="8520599" cy="20525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52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5200">
                <a:solidFill>
                  <a:schemeClr val="dk1"/>
                </a:solidFill>
              </a:defRPr>
            </a:lvl2pPr>
            <a:lvl3pPr lvl="2" indent="0" algn="ctr">
              <a:spcBef>
                <a:spcPts val="0"/>
              </a:spcBef>
              <a:buClr>
                <a:schemeClr val="dk1"/>
              </a:buClr>
              <a:buFont typeface="Arial"/>
              <a:buNone/>
              <a:defRPr sz="5200">
                <a:solidFill>
                  <a:schemeClr val="dk1"/>
                </a:solidFill>
              </a:defRPr>
            </a:lvl3pPr>
            <a:lvl4pPr lvl="3" indent="0" algn="ctr">
              <a:spcBef>
                <a:spcPts val="0"/>
              </a:spcBef>
              <a:buClr>
                <a:schemeClr val="dk1"/>
              </a:buClr>
              <a:buFont typeface="Arial"/>
              <a:buNone/>
              <a:defRPr sz="5200">
                <a:solidFill>
                  <a:schemeClr val="dk1"/>
                </a:solidFill>
              </a:defRPr>
            </a:lvl4pPr>
            <a:lvl5pPr lvl="4" indent="0" algn="ctr">
              <a:spcBef>
                <a:spcPts val="0"/>
              </a:spcBef>
              <a:buClr>
                <a:schemeClr val="dk1"/>
              </a:buClr>
              <a:buFont typeface="Arial"/>
              <a:buNone/>
              <a:defRPr sz="5200">
                <a:solidFill>
                  <a:schemeClr val="dk1"/>
                </a:solidFill>
              </a:defRPr>
            </a:lvl5pPr>
            <a:lvl6pPr lvl="5" indent="0" algn="ctr">
              <a:spcBef>
                <a:spcPts val="0"/>
              </a:spcBef>
              <a:buClr>
                <a:schemeClr val="dk1"/>
              </a:buClr>
              <a:buFont typeface="Arial"/>
              <a:buNone/>
              <a:defRPr sz="5200">
                <a:solidFill>
                  <a:schemeClr val="dk1"/>
                </a:solidFill>
              </a:defRPr>
            </a:lvl6pPr>
            <a:lvl7pPr lvl="6" indent="0" algn="ctr">
              <a:spcBef>
                <a:spcPts val="0"/>
              </a:spcBef>
              <a:buClr>
                <a:schemeClr val="dk1"/>
              </a:buClr>
              <a:buFont typeface="Arial"/>
              <a:buNone/>
              <a:defRPr sz="5200">
                <a:solidFill>
                  <a:schemeClr val="dk1"/>
                </a:solidFill>
              </a:defRPr>
            </a:lvl7pPr>
            <a:lvl8pPr lvl="7" indent="0" algn="ctr">
              <a:spcBef>
                <a:spcPts val="0"/>
              </a:spcBef>
              <a:buClr>
                <a:schemeClr val="dk1"/>
              </a:buClr>
              <a:buFont typeface="Arial"/>
              <a:buNone/>
              <a:defRPr sz="5200">
                <a:solidFill>
                  <a:schemeClr val="dk1"/>
                </a:solidFill>
              </a:defRPr>
            </a:lvl8pPr>
            <a:lvl9pPr lvl="8" indent="0" algn="ctr">
              <a:spcBef>
                <a:spcPts val="0"/>
              </a:spcBef>
              <a:buClr>
                <a:schemeClr val="dk1"/>
              </a:buClr>
              <a:buFont typeface="Arial"/>
              <a:buNone/>
              <a:defRPr sz="5200">
                <a:solidFill>
                  <a:schemeClr val="dk1"/>
                </a:solidFill>
              </a:defRPr>
            </a:lvl9pPr>
          </a:lstStyle>
          <a:p>
            <a:endParaRPr/>
          </a:p>
        </p:txBody>
      </p:sp>
      <p:sp>
        <p:nvSpPr>
          <p:cNvPr id="32" name="Shape 32"/>
          <p:cNvSpPr txBox="1">
            <a:spLocks noGrp="1"/>
          </p:cNvSpPr>
          <p:nvPr>
            <p:ph type="subTitle" idx="1"/>
          </p:nvPr>
        </p:nvSpPr>
        <p:spPr>
          <a:xfrm>
            <a:off x="311700" y="2834125"/>
            <a:ext cx="8520599" cy="7926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4pPr>
            <a:lvl5pPr marL="1828800" marR="0" lvl="4"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5pPr>
            <a:lvl6pPr marL="2286000" marR="0" lvl="5"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6pPr>
            <a:lvl7pPr marL="2743200" marR="0" lvl="6"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7pPr>
            <a:lvl8pPr marL="3200400" marR="0" lvl="7"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8pPr>
            <a:lvl9pPr marL="3657600" marR="0" lvl="8"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9pPr>
          </a:lstStyle>
          <a:p>
            <a:endParaRPr/>
          </a:p>
        </p:txBody>
      </p:sp>
      <p:sp>
        <p:nvSpPr>
          <p:cNvPr id="33" name="Shape 33"/>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36" name="Shape 36"/>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2150850"/>
            <a:ext cx="8520599" cy="8418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36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3600">
                <a:solidFill>
                  <a:schemeClr val="dk1"/>
                </a:solidFill>
              </a:defRPr>
            </a:lvl2pPr>
            <a:lvl3pPr lvl="2" indent="0" algn="ctr">
              <a:spcBef>
                <a:spcPts val="0"/>
              </a:spcBef>
              <a:buClr>
                <a:schemeClr val="dk1"/>
              </a:buClr>
              <a:buFont typeface="Arial"/>
              <a:buNone/>
              <a:defRPr sz="3600">
                <a:solidFill>
                  <a:schemeClr val="dk1"/>
                </a:solidFill>
              </a:defRPr>
            </a:lvl3pPr>
            <a:lvl4pPr lvl="3" indent="0" algn="ctr">
              <a:spcBef>
                <a:spcPts val="0"/>
              </a:spcBef>
              <a:buClr>
                <a:schemeClr val="dk1"/>
              </a:buClr>
              <a:buFont typeface="Arial"/>
              <a:buNone/>
              <a:defRPr sz="3600">
                <a:solidFill>
                  <a:schemeClr val="dk1"/>
                </a:solidFill>
              </a:defRPr>
            </a:lvl4pPr>
            <a:lvl5pPr lvl="4" indent="0" algn="ctr">
              <a:spcBef>
                <a:spcPts val="0"/>
              </a:spcBef>
              <a:buClr>
                <a:schemeClr val="dk1"/>
              </a:buClr>
              <a:buFont typeface="Arial"/>
              <a:buNone/>
              <a:defRPr sz="3600">
                <a:solidFill>
                  <a:schemeClr val="dk1"/>
                </a:solidFill>
              </a:defRPr>
            </a:lvl5pPr>
            <a:lvl6pPr lvl="5" indent="0" algn="ctr">
              <a:spcBef>
                <a:spcPts val="0"/>
              </a:spcBef>
              <a:buClr>
                <a:schemeClr val="dk1"/>
              </a:buClr>
              <a:buFont typeface="Arial"/>
              <a:buNone/>
              <a:defRPr sz="3600">
                <a:solidFill>
                  <a:schemeClr val="dk1"/>
                </a:solidFill>
              </a:defRPr>
            </a:lvl6pPr>
            <a:lvl7pPr lvl="6" indent="0" algn="ctr">
              <a:spcBef>
                <a:spcPts val="0"/>
              </a:spcBef>
              <a:buClr>
                <a:schemeClr val="dk1"/>
              </a:buClr>
              <a:buFont typeface="Arial"/>
              <a:buNone/>
              <a:defRPr sz="3600">
                <a:solidFill>
                  <a:schemeClr val="dk1"/>
                </a:solidFill>
              </a:defRPr>
            </a:lvl7pPr>
            <a:lvl8pPr lvl="7" indent="0" algn="ctr">
              <a:spcBef>
                <a:spcPts val="0"/>
              </a:spcBef>
              <a:buClr>
                <a:schemeClr val="dk1"/>
              </a:buClr>
              <a:buFont typeface="Arial"/>
              <a:buNone/>
              <a:defRPr sz="3600">
                <a:solidFill>
                  <a:schemeClr val="dk1"/>
                </a:solidFill>
              </a:defRPr>
            </a:lvl8pPr>
            <a:lvl9pPr lvl="8" indent="0" algn="ctr">
              <a:spcBef>
                <a:spcPts val="0"/>
              </a:spcBef>
              <a:buClr>
                <a:schemeClr val="dk1"/>
              </a:buClr>
              <a:buFont typeface="Arial"/>
              <a:buNone/>
              <a:defRPr sz="3600">
                <a:solidFill>
                  <a:schemeClr val="dk1"/>
                </a:solidFill>
              </a:defRPr>
            </a:lvl9pPr>
          </a:lstStyle>
          <a:p>
            <a:endParaRPr/>
          </a:p>
        </p:txBody>
      </p:sp>
      <p:sp>
        <p:nvSpPr>
          <p:cNvPr id="40" name="Shape 40"/>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43" name="Shape 43"/>
          <p:cNvSpPr txBox="1">
            <a:spLocks noGrp="1"/>
          </p:cNvSpPr>
          <p:nvPr>
            <p:ph type="body" idx="1"/>
          </p:nvPr>
        </p:nvSpPr>
        <p:spPr>
          <a:xfrm>
            <a:off x="311700" y="1152475"/>
            <a:ext cx="39998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9pPr>
          </a:lstStyle>
          <a:p>
            <a:endParaRPr/>
          </a:p>
        </p:txBody>
      </p:sp>
      <p:sp>
        <p:nvSpPr>
          <p:cNvPr id="44" name="Shape 44"/>
          <p:cNvSpPr txBox="1">
            <a:spLocks noGrp="1"/>
          </p:cNvSpPr>
          <p:nvPr>
            <p:ph type="body" idx="2"/>
          </p:nvPr>
        </p:nvSpPr>
        <p:spPr>
          <a:xfrm>
            <a:off x="4832400" y="1152475"/>
            <a:ext cx="39998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48" name="Shape 4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555600"/>
            <a:ext cx="2807999" cy="755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400">
                <a:solidFill>
                  <a:schemeClr val="dk1"/>
                </a:solidFill>
              </a:defRPr>
            </a:lvl2pPr>
            <a:lvl3pPr lvl="2" indent="0">
              <a:spcBef>
                <a:spcPts val="0"/>
              </a:spcBef>
              <a:buClr>
                <a:schemeClr val="dk1"/>
              </a:buClr>
              <a:buFont typeface="Arial"/>
              <a:buNone/>
              <a:defRPr sz="2400">
                <a:solidFill>
                  <a:schemeClr val="dk1"/>
                </a:solidFill>
              </a:defRPr>
            </a:lvl3pPr>
            <a:lvl4pPr lvl="3" indent="0">
              <a:spcBef>
                <a:spcPts val="0"/>
              </a:spcBef>
              <a:buClr>
                <a:schemeClr val="dk1"/>
              </a:buClr>
              <a:buFont typeface="Arial"/>
              <a:buNone/>
              <a:defRPr sz="2400">
                <a:solidFill>
                  <a:schemeClr val="dk1"/>
                </a:solidFill>
              </a:defRPr>
            </a:lvl4pPr>
            <a:lvl5pPr lvl="4" indent="0">
              <a:spcBef>
                <a:spcPts val="0"/>
              </a:spcBef>
              <a:buClr>
                <a:schemeClr val="dk1"/>
              </a:buClr>
              <a:buFont typeface="Arial"/>
              <a:buNone/>
              <a:defRPr sz="2400">
                <a:solidFill>
                  <a:schemeClr val="dk1"/>
                </a:solidFill>
              </a:defRPr>
            </a:lvl5pPr>
            <a:lvl6pPr lvl="5" indent="0">
              <a:spcBef>
                <a:spcPts val="0"/>
              </a:spcBef>
              <a:buClr>
                <a:schemeClr val="dk1"/>
              </a:buClr>
              <a:buFont typeface="Arial"/>
              <a:buNone/>
              <a:defRPr sz="2400">
                <a:solidFill>
                  <a:schemeClr val="dk1"/>
                </a:solidFill>
              </a:defRPr>
            </a:lvl6pPr>
            <a:lvl7pPr lvl="6" indent="0">
              <a:spcBef>
                <a:spcPts val="0"/>
              </a:spcBef>
              <a:buClr>
                <a:schemeClr val="dk1"/>
              </a:buClr>
              <a:buFont typeface="Arial"/>
              <a:buNone/>
              <a:defRPr sz="2400">
                <a:solidFill>
                  <a:schemeClr val="dk1"/>
                </a:solidFill>
              </a:defRPr>
            </a:lvl7pPr>
            <a:lvl8pPr lvl="7" indent="0">
              <a:spcBef>
                <a:spcPts val="0"/>
              </a:spcBef>
              <a:buClr>
                <a:schemeClr val="dk1"/>
              </a:buClr>
              <a:buFont typeface="Arial"/>
              <a:buNone/>
              <a:defRPr sz="2400">
                <a:solidFill>
                  <a:schemeClr val="dk1"/>
                </a:solidFill>
              </a:defRPr>
            </a:lvl8pPr>
            <a:lvl9pPr lvl="8" indent="0">
              <a:spcBef>
                <a:spcPts val="0"/>
              </a:spcBef>
              <a:buClr>
                <a:schemeClr val="dk1"/>
              </a:buClr>
              <a:buFont typeface="Arial"/>
              <a:buNone/>
              <a:defRPr sz="2400">
                <a:solidFill>
                  <a:schemeClr val="dk1"/>
                </a:solidFill>
              </a:defRPr>
            </a:lvl9pPr>
          </a:lstStyle>
          <a:p>
            <a:endParaRPr/>
          </a:p>
        </p:txBody>
      </p:sp>
      <p:sp>
        <p:nvSpPr>
          <p:cNvPr id="51" name="Shape 51"/>
          <p:cNvSpPr txBox="1">
            <a:spLocks noGrp="1"/>
          </p:cNvSpPr>
          <p:nvPr>
            <p:ph type="body" idx="1"/>
          </p:nvPr>
        </p:nvSpPr>
        <p:spPr>
          <a:xfrm>
            <a:off x="311700" y="1389600"/>
            <a:ext cx="2807999" cy="3179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ain point">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90250" y="450150"/>
            <a:ext cx="6367800"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4800">
                <a:solidFill>
                  <a:schemeClr val="dk1"/>
                </a:solidFill>
              </a:defRPr>
            </a:lvl2pPr>
            <a:lvl3pPr lvl="2" indent="0">
              <a:spcBef>
                <a:spcPts val="0"/>
              </a:spcBef>
              <a:buClr>
                <a:schemeClr val="dk1"/>
              </a:buClr>
              <a:buFont typeface="Arial"/>
              <a:buNone/>
              <a:defRPr sz="4800">
                <a:solidFill>
                  <a:schemeClr val="dk1"/>
                </a:solidFill>
              </a:defRPr>
            </a:lvl3pPr>
            <a:lvl4pPr lvl="3" indent="0">
              <a:spcBef>
                <a:spcPts val="0"/>
              </a:spcBef>
              <a:buClr>
                <a:schemeClr val="dk1"/>
              </a:buClr>
              <a:buFont typeface="Arial"/>
              <a:buNone/>
              <a:defRPr sz="4800">
                <a:solidFill>
                  <a:schemeClr val="dk1"/>
                </a:solidFill>
              </a:defRPr>
            </a:lvl4pPr>
            <a:lvl5pPr lvl="4" indent="0">
              <a:spcBef>
                <a:spcPts val="0"/>
              </a:spcBef>
              <a:buClr>
                <a:schemeClr val="dk1"/>
              </a:buClr>
              <a:buFont typeface="Arial"/>
              <a:buNone/>
              <a:defRPr sz="4800">
                <a:solidFill>
                  <a:schemeClr val="dk1"/>
                </a:solidFill>
              </a:defRPr>
            </a:lvl5pPr>
            <a:lvl6pPr lvl="5" indent="0">
              <a:spcBef>
                <a:spcPts val="0"/>
              </a:spcBef>
              <a:buClr>
                <a:schemeClr val="dk1"/>
              </a:buClr>
              <a:buFont typeface="Arial"/>
              <a:buNone/>
              <a:defRPr sz="4800">
                <a:solidFill>
                  <a:schemeClr val="dk1"/>
                </a:solidFill>
              </a:defRPr>
            </a:lvl6pPr>
            <a:lvl7pPr lvl="6" indent="0">
              <a:spcBef>
                <a:spcPts val="0"/>
              </a:spcBef>
              <a:buClr>
                <a:schemeClr val="dk1"/>
              </a:buClr>
              <a:buFont typeface="Arial"/>
              <a:buNone/>
              <a:defRPr sz="4800">
                <a:solidFill>
                  <a:schemeClr val="dk1"/>
                </a:solidFill>
              </a:defRPr>
            </a:lvl7pPr>
            <a:lvl8pPr lvl="7" indent="0">
              <a:spcBef>
                <a:spcPts val="0"/>
              </a:spcBef>
              <a:buClr>
                <a:schemeClr val="dk1"/>
              </a:buClr>
              <a:buFont typeface="Arial"/>
              <a:buNone/>
              <a:defRPr sz="4800">
                <a:solidFill>
                  <a:schemeClr val="dk1"/>
                </a:solidFill>
              </a:defRPr>
            </a:lvl8pPr>
            <a:lvl9pPr lvl="8" indent="0">
              <a:spcBef>
                <a:spcPts val="0"/>
              </a:spcBef>
              <a:buClr>
                <a:schemeClr val="dk1"/>
              </a:buClr>
              <a:buFont typeface="Arial"/>
              <a:buNone/>
              <a:defRPr sz="4800">
                <a:solidFill>
                  <a:schemeClr val="dk1"/>
                </a:solidFill>
              </a:defRPr>
            </a:lvl9pPr>
          </a:lstStyle>
          <a:p>
            <a:endParaRPr/>
          </a:p>
        </p:txBody>
      </p:sp>
      <p:sp>
        <p:nvSpPr>
          <p:cNvPr id="55" name="Shape 55"/>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6"/>
        <p:cNvGrpSpPr/>
        <p:nvPr/>
      </p:nvGrpSpPr>
      <p:grpSpPr>
        <a:xfrm>
          <a:off x="0" y="0"/>
          <a:ext cx="0" cy="0"/>
          <a:chOff x="0" y="0"/>
          <a:chExt cx="0" cy="0"/>
        </a:xfrm>
      </p:grpSpPr>
      <p:sp>
        <p:nvSpPr>
          <p:cNvPr id="57" name="Shape 57"/>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8" name="Shape 58"/>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42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4200">
                <a:solidFill>
                  <a:schemeClr val="dk1"/>
                </a:solidFill>
              </a:defRPr>
            </a:lvl2pPr>
            <a:lvl3pPr lvl="2" indent="0" algn="ctr">
              <a:spcBef>
                <a:spcPts val="0"/>
              </a:spcBef>
              <a:buClr>
                <a:schemeClr val="dk1"/>
              </a:buClr>
              <a:buFont typeface="Arial"/>
              <a:buNone/>
              <a:defRPr sz="4200">
                <a:solidFill>
                  <a:schemeClr val="dk1"/>
                </a:solidFill>
              </a:defRPr>
            </a:lvl3pPr>
            <a:lvl4pPr lvl="3" indent="0" algn="ctr">
              <a:spcBef>
                <a:spcPts val="0"/>
              </a:spcBef>
              <a:buClr>
                <a:schemeClr val="dk1"/>
              </a:buClr>
              <a:buFont typeface="Arial"/>
              <a:buNone/>
              <a:defRPr sz="4200">
                <a:solidFill>
                  <a:schemeClr val="dk1"/>
                </a:solidFill>
              </a:defRPr>
            </a:lvl4pPr>
            <a:lvl5pPr lvl="4" indent="0" algn="ctr">
              <a:spcBef>
                <a:spcPts val="0"/>
              </a:spcBef>
              <a:buClr>
                <a:schemeClr val="dk1"/>
              </a:buClr>
              <a:buFont typeface="Arial"/>
              <a:buNone/>
              <a:defRPr sz="4200">
                <a:solidFill>
                  <a:schemeClr val="dk1"/>
                </a:solidFill>
              </a:defRPr>
            </a:lvl5pPr>
            <a:lvl6pPr lvl="5" indent="0" algn="ctr">
              <a:spcBef>
                <a:spcPts val="0"/>
              </a:spcBef>
              <a:buClr>
                <a:schemeClr val="dk1"/>
              </a:buClr>
              <a:buFont typeface="Arial"/>
              <a:buNone/>
              <a:defRPr sz="4200">
                <a:solidFill>
                  <a:schemeClr val="dk1"/>
                </a:solidFill>
              </a:defRPr>
            </a:lvl6pPr>
            <a:lvl7pPr lvl="6" indent="0" algn="ctr">
              <a:spcBef>
                <a:spcPts val="0"/>
              </a:spcBef>
              <a:buClr>
                <a:schemeClr val="dk1"/>
              </a:buClr>
              <a:buFont typeface="Arial"/>
              <a:buNone/>
              <a:defRPr sz="4200">
                <a:solidFill>
                  <a:schemeClr val="dk1"/>
                </a:solidFill>
              </a:defRPr>
            </a:lvl7pPr>
            <a:lvl8pPr lvl="7" indent="0" algn="ctr">
              <a:spcBef>
                <a:spcPts val="0"/>
              </a:spcBef>
              <a:buClr>
                <a:schemeClr val="dk1"/>
              </a:buClr>
              <a:buFont typeface="Arial"/>
              <a:buNone/>
              <a:defRPr sz="4200">
                <a:solidFill>
                  <a:schemeClr val="dk1"/>
                </a:solidFill>
              </a:defRPr>
            </a:lvl8pPr>
            <a:lvl9pPr lvl="8" indent="0" algn="ctr">
              <a:spcBef>
                <a:spcPts val="0"/>
              </a:spcBef>
              <a:buClr>
                <a:schemeClr val="dk1"/>
              </a:buClr>
              <a:buFont typeface="Arial"/>
              <a:buNone/>
              <a:defRPr sz="4200">
                <a:solidFill>
                  <a:schemeClr val="dk1"/>
                </a:solidFill>
              </a:defRPr>
            </a:lvl9pPr>
          </a:lstStyle>
          <a:p>
            <a:endParaRPr/>
          </a:p>
        </p:txBody>
      </p:sp>
      <p:sp>
        <p:nvSpPr>
          <p:cNvPr id="59" name="Shape 59"/>
          <p:cNvSpPr txBox="1">
            <a:spLocks noGrp="1"/>
          </p:cNvSpPr>
          <p:nvPr>
            <p:ph type="subTitle" idx="1"/>
          </p:nvPr>
        </p:nvSpPr>
        <p:spPr>
          <a:xfrm>
            <a:off x="265500" y="2803075"/>
            <a:ext cx="4045199" cy="12351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4pPr>
            <a:lvl5pPr marL="1828800" marR="0" lvl="4"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5pPr>
            <a:lvl6pPr marL="2286000" marR="0" lvl="5"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6pPr>
            <a:lvl7pPr marL="2743200" marR="0" lvl="6"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7pPr>
            <a:lvl8pPr marL="3200400" marR="0" lvl="7"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8pPr>
            <a:lvl9pPr marL="3657600" marR="0" lvl="8"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9pPr>
          </a:lstStyle>
          <a:p>
            <a:endParaRPr/>
          </a:p>
        </p:txBody>
      </p:sp>
      <p:sp>
        <p:nvSpPr>
          <p:cNvPr id="60" name="Shape 60"/>
          <p:cNvSpPr txBox="1">
            <a:spLocks noGrp="1"/>
          </p:cNvSpPr>
          <p:nvPr>
            <p:ph type="body" idx="2"/>
          </p:nvPr>
        </p:nvSpPr>
        <p:spPr>
          <a:xfrm>
            <a:off x="4939500" y="724075"/>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2" Type="http://schemas.openxmlformats.org/officeDocument/2006/relationships/theme" Target="../theme/theme2.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 Id="rId9" Type="http://schemas.openxmlformats.org/officeDocument/2006/relationships/slideLayout" Target="../slideLayouts/slideLayout10.xml"/><Relationship Id="rId10"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p:nvPr/>
        </p:nvSpPr>
        <p:spPr>
          <a:xfrm>
            <a:off x="0" y="0"/>
            <a:ext cx="9144000" cy="5143499"/>
          </a:xfrm>
          <a:prstGeom prst="rect">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 name="Shape 7"/>
          <p:cNvSpPr/>
          <p:nvPr/>
        </p:nvSpPr>
        <p:spPr>
          <a:xfrm>
            <a:off x="63500" y="52386"/>
            <a:ext cx="9013800" cy="5019600"/>
          </a:xfrm>
          <a:prstGeom prst="roundRect">
            <a:avLst>
              <a:gd name="adj" fmla="val 1065"/>
            </a:avLst>
          </a:prstGeom>
          <a:solidFill>
            <a:schemeClr val="lt1"/>
          </a:solidFill>
          <a:ln w="9525" cap="sq"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 name="Shape 8"/>
          <p:cNvSpPr txBox="1"/>
          <p:nvPr/>
        </p:nvSpPr>
        <p:spPr>
          <a:xfrm>
            <a:off x="0" y="0"/>
            <a:ext cx="9144000" cy="5143499"/>
          </a:xfrm>
          <a:prstGeom prst="rect">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nvGrpSpPr>
          <p:cNvPr id="9" name="Shape 9"/>
          <p:cNvGrpSpPr/>
          <p:nvPr/>
        </p:nvGrpSpPr>
        <p:grpSpPr>
          <a:xfrm>
            <a:off x="60325" y="45243"/>
            <a:ext cx="9023400" cy="5029199"/>
            <a:chOff x="60325" y="60325"/>
            <a:chExt cx="9023400" cy="6705599"/>
          </a:xfrm>
        </p:grpSpPr>
        <p:pic>
          <p:nvPicPr>
            <p:cNvPr id="10" name="Shape 10"/>
            <p:cNvPicPr preferRelativeResize="0"/>
            <p:nvPr/>
          </p:nvPicPr>
          <p:blipFill rotWithShape="1">
            <a:blip r:embed="rId4">
              <a:alphaModFix/>
            </a:blip>
            <a:srcRect/>
            <a:stretch/>
          </p:blipFill>
          <p:spPr>
            <a:xfrm>
              <a:off x="60325" y="60325"/>
              <a:ext cx="9023400" cy="6705599"/>
            </a:xfrm>
            <a:prstGeom prst="rect">
              <a:avLst/>
            </a:prstGeom>
            <a:noFill/>
            <a:ln>
              <a:noFill/>
            </a:ln>
          </p:spPr>
        </p:pic>
        <p:sp>
          <p:nvSpPr>
            <p:cNvPr id="11" name="Shape 11"/>
            <p:cNvSpPr txBox="1"/>
            <p:nvPr/>
          </p:nvSpPr>
          <p:spPr>
            <a:xfrm>
              <a:off x="161925" y="166684"/>
              <a:ext cx="8820000" cy="6497699"/>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12" name="Shape 12"/>
          <p:cNvSpPr txBox="1"/>
          <p:nvPr/>
        </p:nvSpPr>
        <p:spPr>
          <a:xfrm>
            <a:off x="63500" y="1087040"/>
            <a:ext cx="9020100" cy="1145399"/>
          </a:xfrm>
          <a:prstGeom prst="rect">
            <a:avLst/>
          </a:prstGeom>
          <a:solidFill>
            <a:srgbClr val="0A59B0"/>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3" name="Shape 13"/>
          <p:cNvSpPr txBox="1"/>
          <p:nvPr/>
        </p:nvSpPr>
        <p:spPr>
          <a:xfrm>
            <a:off x="63500" y="1047750"/>
            <a:ext cx="9020100" cy="90299"/>
          </a:xfrm>
          <a:prstGeom prst="rect">
            <a:avLst/>
          </a:prstGeom>
          <a:solidFill>
            <a:srgbClr val="F0C1B0"/>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4" name="Shape 14"/>
          <p:cNvSpPr txBox="1"/>
          <p:nvPr/>
        </p:nvSpPr>
        <p:spPr>
          <a:xfrm>
            <a:off x="63500" y="2232419"/>
            <a:ext cx="9020100" cy="83099"/>
          </a:xfrm>
          <a:prstGeom prst="rect">
            <a:avLst/>
          </a:prstGeom>
          <a:solidFill>
            <a:srgbClr val="918485"/>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 name="Shape 15"/>
          <p:cNvSpPr txBox="1">
            <a:spLocks noGrp="1"/>
          </p:cNvSpPr>
          <p:nvPr>
            <p:ph type="title"/>
          </p:nvPr>
        </p:nvSpPr>
        <p:spPr>
          <a:xfrm>
            <a:off x="914400" y="205977"/>
            <a:ext cx="7772400" cy="8574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16" name="Shape 16"/>
          <p:cNvSpPr txBox="1">
            <a:spLocks noGrp="1"/>
          </p:cNvSpPr>
          <p:nvPr>
            <p:ph type="body" idx="1"/>
          </p:nvPr>
        </p:nvSpPr>
        <p:spPr>
          <a:xfrm>
            <a:off x="914400" y="1085850"/>
            <a:ext cx="7772400" cy="3429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Shape 17"/>
          <p:cNvSpPr txBox="1">
            <a:spLocks noGrp="1"/>
          </p:cNvSpPr>
          <p:nvPr>
            <p:ph type="dt" idx="10"/>
          </p:nvPr>
        </p:nvSpPr>
        <p:spPr>
          <a:xfrm>
            <a:off x="6172200" y="4643437"/>
            <a:ext cx="2476500" cy="3570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Shape 18"/>
          <p:cNvSpPr txBox="1">
            <a:spLocks noGrp="1"/>
          </p:cNvSpPr>
          <p:nvPr>
            <p:ph type="ftr" idx="11"/>
          </p:nvPr>
        </p:nvSpPr>
        <p:spPr>
          <a:xfrm>
            <a:off x="914400" y="4629150"/>
            <a:ext cx="3962399" cy="3428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9" name="Shape 19"/>
          <p:cNvSpPr>
            <a:spLocks noGrp="1"/>
          </p:cNvSpPr>
          <p:nvPr>
            <p:ph type="sldNum" idx="12"/>
          </p:nvPr>
        </p:nvSpPr>
        <p:spPr>
          <a:xfrm>
            <a:off x="146050" y="4657725"/>
            <a:ext cx="457200" cy="342899"/>
          </a:xfrm>
          <a:prstGeom prst="ellipse">
            <a:avLst/>
          </a:prstGeom>
          <a:solidFill>
            <a:srgbClr val="0A59B0"/>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28" name="Shape 28"/>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dk2"/>
              </a:buClr>
              <a:buSzPct val="25000"/>
              <a:buFont typeface="Arial"/>
              <a:buNone/>
            </a:pPr>
            <a:fld id="{00000000-1234-1234-1234-123412341234}" type="slidenum">
              <a:rPr lang="vi" sz="1000" b="0" i="0" u="none" strike="noStrike" cap="none">
                <a:solidFill>
                  <a:schemeClr val="dk2"/>
                </a:solidFill>
                <a:latin typeface="Arial"/>
                <a:ea typeface="Arial"/>
                <a:cs typeface="Arial"/>
                <a:sym typeface="Arial"/>
              </a:rPr>
              <a:t>‹#›</a:t>
            </a:fld>
            <a:endParaRPr lang="vi" sz="1000" b="0" i="0" u="none" strike="noStrike" cap="none">
              <a:solidFill>
                <a:schemeClr val="dk2"/>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subTitle" idx="1"/>
          </p:nvPr>
        </p:nvSpPr>
        <p:spPr>
          <a:xfrm>
            <a:off x="214312" y="156911"/>
            <a:ext cx="6400799" cy="13145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accent1"/>
              </a:buClr>
              <a:buSzPct val="25000"/>
              <a:buFont typeface="Noto Sans Symbols"/>
              <a:buNone/>
            </a:pPr>
            <a:r>
              <a:rPr lang="vi" sz="2600" b="1" i="0" u="none" strike="noStrike" cap="none">
                <a:solidFill>
                  <a:srgbClr val="000000"/>
                </a:solidFill>
                <a:latin typeface="Times New Roman"/>
                <a:ea typeface="Times New Roman"/>
                <a:cs typeface="Times New Roman"/>
                <a:sym typeface="Times New Roman"/>
              </a:rPr>
              <a:t>LẬP TRÌNH ANDROID</a:t>
            </a:r>
          </a:p>
        </p:txBody>
      </p:sp>
      <p:sp>
        <p:nvSpPr>
          <p:cNvPr id="76" name="Shape 76"/>
          <p:cNvSpPr txBox="1">
            <a:spLocks noGrp="1"/>
          </p:cNvSpPr>
          <p:nvPr>
            <p:ph type="ctrTitle"/>
          </p:nvPr>
        </p:nvSpPr>
        <p:spPr>
          <a:xfrm>
            <a:off x="457200" y="865848"/>
            <a:ext cx="8229600" cy="1659900"/>
          </a:xfrm>
          <a:prstGeom prst="rect">
            <a:avLst/>
          </a:prstGeom>
          <a:noFill/>
          <a:ln>
            <a:noFill/>
          </a:ln>
        </p:spPr>
        <p:txBody>
          <a:bodyPr lIns="91425" tIns="45700" rIns="91425" bIns="91425" anchor="ctr" anchorCtr="0">
            <a:noAutofit/>
          </a:bodyPr>
          <a:lstStyle/>
          <a:p>
            <a:pPr marL="0" marR="0" lvl="0" indent="0" algn="ctr" rtl="0">
              <a:lnSpc>
                <a:spcPct val="100000"/>
              </a:lnSpc>
              <a:spcBef>
                <a:spcPts val="0"/>
              </a:spcBef>
              <a:spcAft>
                <a:spcPts val="0"/>
              </a:spcAft>
              <a:buClr>
                <a:srgbClr val="FFFFFF"/>
              </a:buClr>
              <a:buSzPct val="25000"/>
              <a:buFont typeface="Times New Roman"/>
              <a:buNone/>
            </a:pPr>
            <a:r>
              <a:rPr lang="vi" sz="4000" b="0" i="0" u="none" strike="noStrike" cap="none" dirty="0">
                <a:solidFill>
                  <a:srgbClr val="FFFFFF"/>
                </a:solidFill>
                <a:latin typeface="Times New Roman"/>
                <a:ea typeface="Times New Roman"/>
                <a:cs typeface="Times New Roman"/>
                <a:sym typeface="Times New Roman"/>
              </a:rPr>
              <a:t>Buổi </a:t>
            </a:r>
            <a:r>
              <a:rPr lang="vi-VN" sz="4000" dirty="0">
                <a:solidFill>
                  <a:srgbClr val="FFFFFF"/>
                </a:solidFill>
                <a:latin typeface="Times New Roman"/>
                <a:ea typeface="Times New Roman"/>
                <a:cs typeface="Times New Roman"/>
                <a:sym typeface="Times New Roman"/>
              </a:rPr>
              <a:t>1</a:t>
            </a:r>
            <a:r>
              <a:rPr lang="vi" sz="4000" b="0" i="0" u="none" strike="noStrike" cap="none" dirty="0" smtClean="0">
                <a:solidFill>
                  <a:srgbClr val="FFFFFF"/>
                </a:solidFill>
                <a:latin typeface="Times New Roman"/>
                <a:ea typeface="Times New Roman"/>
                <a:cs typeface="Times New Roman"/>
                <a:sym typeface="Times New Roman"/>
              </a:rPr>
              <a:t>: </a:t>
            </a:r>
            <a:r>
              <a:rPr lang="vi" sz="4000" b="0" i="0" u="none" strike="noStrike" cap="none" dirty="0">
                <a:solidFill>
                  <a:srgbClr val="FFFFFF"/>
                </a:solidFill>
                <a:latin typeface="Times New Roman"/>
                <a:ea typeface="Times New Roman"/>
                <a:cs typeface="Times New Roman"/>
                <a:sym typeface="Times New Roman"/>
              </a:rPr>
              <a:t>Tổng quan về android và activity</a:t>
            </a:r>
          </a:p>
        </p:txBody>
      </p:sp>
      <p:sp>
        <p:nvSpPr>
          <p:cNvPr id="77" name="Shape 77"/>
          <p:cNvSpPr txBox="1"/>
          <p:nvPr/>
        </p:nvSpPr>
        <p:spPr>
          <a:xfrm>
            <a:off x="671500" y="4682175"/>
            <a:ext cx="3127990" cy="173604"/>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Times New Roman"/>
              <a:buNone/>
            </a:pPr>
            <a:r>
              <a:rPr lang="vi-VN" sz="1800" b="1" i="0" u="none" strike="noStrike" cap="none" smtClean="0">
                <a:solidFill>
                  <a:srgbClr val="000000"/>
                </a:solidFill>
                <a:latin typeface="Times New Roman"/>
                <a:ea typeface="Times New Roman"/>
                <a:cs typeface="Times New Roman"/>
                <a:sym typeface="Times New Roman"/>
              </a:rPr>
              <a:t>Lập trình Android - HVCG</a:t>
            </a:r>
            <a:endParaRPr lang="vi" sz="1800" b="1" i="0" u="none" strike="noStrike" cap="none" dirty="0">
              <a:solidFill>
                <a:srgbClr val="000000"/>
              </a:solidFill>
              <a:latin typeface="Times New Roman"/>
              <a:ea typeface="Times New Roman"/>
              <a:cs typeface="Times New Roman"/>
              <a:sym typeface="Times New Roman"/>
            </a:endParaRPr>
          </a:p>
        </p:txBody>
      </p:sp>
      <p:sp>
        <p:nvSpPr>
          <p:cNvPr id="78" name="Shape 78"/>
          <p:cNvSpPr/>
          <p:nvPr/>
        </p:nvSpPr>
        <p:spPr>
          <a:xfrm>
            <a:off x="214300" y="4682175"/>
            <a:ext cx="457200" cy="342900"/>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6948225" y="1727400"/>
            <a:ext cx="2126400" cy="16371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Arial"/>
              <a:buNone/>
            </a:pPr>
            <a:r>
              <a:rPr lang="vi" sz="2500" b="0" i="0" u="none" strike="noStrike" cap="none">
                <a:solidFill>
                  <a:srgbClr val="FF0000"/>
                </a:solidFill>
                <a:latin typeface="Arial"/>
                <a:ea typeface="Arial"/>
                <a:cs typeface="Arial"/>
                <a:sym typeface="Arial"/>
              </a:rPr>
              <a:t>Mở android studio để hướng dẫn</a:t>
            </a:r>
          </a:p>
        </p:txBody>
      </p:sp>
      <p:sp>
        <p:nvSpPr>
          <p:cNvPr id="140" name="Shape 140"/>
          <p:cNvSpPr txBox="1"/>
          <p:nvPr/>
        </p:nvSpPr>
        <p:spPr>
          <a:xfrm>
            <a:off x="218150" y="99625"/>
            <a:ext cx="8683200" cy="658200"/>
          </a:xfrm>
          <a:prstGeom prst="rect">
            <a:avLst/>
          </a:prstGeom>
          <a:solidFill>
            <a:srgbClr val="0A59B0"/>
          </a:solidFill>
          <a:ln w="38100" cap="flat" cmpd="sng">
            <a:solidFill>
              <a:srgbClr val="FFFFFF"/>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vi" sz="3600" b="0" i="0" u="none" strike="noStrike" cap="none">
                <a:solidFill>
                  <a:srgbClr val="FFFFFF"/>
                </a:solidFill>
                <a:latin typeface="Arial"/>
                <a:ea typeface="Arial"/>
                <a:cs typeface="Arial"/>
                <a:sym typeface="Arial"/>
              </a:rPr>
              <a:t>Hướng dẫn sử dụng android studio(tt)</a:t>
            </a:r>
          </a:p>
        </p:txBody>
      </p:sp>
      <p:pic>
        <p:nvPicPr>
          <p:cNvPr id="141" name="Shape 141" descr="1078567.png"/>
          <p:cNvPicPr preferRelativeResize="0"/>
          <p:nvPr/>
        </p:nvPicPr>
        <p:blipFill rotWithShape="1">
          <a:blip r:embed="rId3">
            <a:alphaModFix/>
          </a:blip>
          <a:srcRect/>
          <a:stretch/>
        </p:blipFill>
        <p:spPr>
          <a:xfrm>
            <a:off x="270725" y="903050"/>
            <a:ext cx="6084600" cy="4047300"/>
          </a:xfrm>
          <a:prstGeom prst="rect">
            <a:avLst/>
          </a:prstGeom>
          <a:noFill/>
          <a:ln>
            <a:noFill/>
          </a:ln>
        </p:spPr>
      </p:pic>
      <p:sp>
        <p:nvSpPr>
          <p:cNvPr id="142" name="Shape 142"/>
          <p:cNvSpPr/>
          <p:nvPr/>
        </p:nvSpPr>
        <p:spPr>
          <a:xfrm>
            <a:off x="0" y="4686300"/>
            <a:ext cx="457200" cy="457200"/>
          </a:xfrm>
          <a:prstGeom prst="ellipse">
            <a:avLst/>
          </a:prstGeom>
          <a:solidFill>
            <a:srgbClr val="0A59B0"/>
          </a:solidFill>
          <a:ln w="38100" cap="flat" cmpd="sng">
            <a:solidFill>
              <a:srgbClr val="FFFFFF"/>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5530225" y="2591075"/>
            <a:ext cx="3495299" cy="9797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Arial"/>
              <a:buNone/>
            </a:pPr>
            <a:r>
              <a:rPr lang="vi" sz="2500" b="0" i="0" u="none" strike="noStrike" cap="none">
                <a:solidFill>
                  <a:srgbClr val="FF0000"/>
                </a:solidFill>
                <a:latin typeface="Arial"/>
                <a:ea typeface="Arial"/>
                <a:cs typeface="Arial"/>
                <a:sym typeface="Arial"/>
              </a:rPr>
              <a:t>Mở android studio để hướng dẫn.</a:t>
            </a:r>
          </a:p>
        </p:txBody>
      </p:sp>
      <p:sp>
        <p:nvSpPr>
          <p:cNvPr id="148" name="Shape 148"/>
          <p:cNvSpPr txBox="1"/>
          <p:nvPr/>
        </p:nvSpPr>
        <p:spPr>
          <a:xfrm>
            <a:off x="218150" y="99625"/>
            <a:ext cx="8683199" cy="658200"/>
          </a:xfrm>
          <a:prstGeom prst="rect">
            <a:avLst/>
          </a:prstGeom>
          <a:solidFill>
            <a:srgbClr val="0A59B0"/>
          </a:solidFill>
          <a:ln w="38100" cap="flat" cmpd="sng">
            <a:solidFill>
              <a:srgbClr val="FFFFFF"/>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vi" sz="3600" b="0" i="0" u="none" strike="noStrike" cap="none">
                <a:solidFill>
                  <a:srgbClr val="FFFFFF"/>
                </a:solidFill>
                <a:latin typeface="Arial"/>
                <a:ea typeface="Arial"/>
                <a:cs typeface="Arial"/>
                <a:sym typeface="Arial"/>
              </a:rPr>
              <a:t>Cấu trúc một chương trình android</a:t>
            </a:r>
          </a:p>
        </p:txBody>
      </p:sp>
      <p:pic>
        <p:nvPicPr>
          <p:cNvPr id="149" name="Shape 149" descr="2dev4u.com-tao-android-project-moi-trong-android-studio6.jpg"/>
          <p:cNvPicPr preferRelativeResize="0"/>
          <p:nvPr/>
        </p:nvPicPr>
        <p:blipFill rotWithShape="1">
          <a:blip r:embed="rId3">
            <a:alphaModFix/>
          </a:blip>
          <a:srcRect/>
          <a:stretch/>
        </p:blipFill>
        <p:spPr>
          <a:xfrm>
            <a:off x="848925" y="850800"/>
            <a:ext cx="3495298" cy="4241123"/>
          </a:xfrm>
          <a:prstGeom prst="rect">
            <a:avLst/>
          </a:prstGeom>
          <a:noFill/>
          <a:ln>
            <a:noFill/>
          </a:ln>
        </p:spPr>
      </p:pic>
      <p:sp>
        <p:nvSpPr>
          <p:cNvPr id="150" name="Shape 150"/>
          <p:cNvSpPr/>
          <p:nvPr/>
        </p:nvSpPr>
        <p:spPr>
          <a:xfrm>
            <a:off x="0" y="4686300"/>
            <a:ext cx="457200" cy="457200"/>
          </a:xfrm>
          <a:prstGeom prst="ellipse">
            <a:avLst/>
          </a:prstGeom>
          <a:solidFill>
            <a:srgbClr val="0A59B0"/>
          </a:solidFill>
          <a:ln w="38100" cap="flat" cmpd="sng">
            <a:solidFill>
              <a:srgbClr val="FFFFFF"/>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311700" y="889475"/>
            <a:ext cx="8683199" cy="3873300"/>
          </a:xfrm>
          <a:prstGeom prst="rect">
            <a:avLst/>
          </a:prstGeom>
          <a:noFill/>
          <a:ln>
            <a:noFill/>
          </a:ln>
        </p:spPr>
        <p:txBody>
          <a:bodyPr lIns="91425" tIns="91425" rIns="91425" bIns="91425" anchor="t" anchorCtr="0">
            <a:noAutofit/>
          </a:bodyPr>
          <a:lstStyle/>
          <a:p>
            <a:pPr marL="457200" marR="0" lvl="0" indent="-419100" algn="l" rtl="0">
              <a:lnSpc>
                <a:spcPct val="115000"/>
              </a:lnSpc>
              <a:spcBef>
                <a:spcPts val="0"/>
              </a:spcBef>
              <a:spcAft>
                <a:spcPts val="0"/>
              </a:spcAft>
              <a:buClr>
                <a:srgbClr val="000000"/>
              </a:buClr>
              <a:buSzPct val="100000"/>
              <a:buFont typeface="Arial"/>
              <a:buChar char="❖"/>
            </a:pPr>
            <a:r>
              <a:rPr lang="vi" sz="3000" b="1" i="0" u="none" strike="noStrike" cap="none">
                <a:solidFill>
                  <a:srgbClr val="000000"/>
                </a:solidFill>
                <a:latin typeface="Arial"/>
                <a:ea typeface="Arial"/>
                <a:cs typeface="Arial"/>
                <a:sym typeface="Arial"/>
              </a:rPr>
              <a:t>Khái niệm </a:t>
            </a:r>
          </a:p>
          <a:p>
            <a:pPr marL="457200" marR="0" lvl="0" indent="-393700" algn="l" rtl="0">
              <a:lnSpc>
                <a:spcPct val="115000"/>
              </a:lnSpc>
              <a:spcBef>
                <a:spcPts val="1600"/>
              </a:spcBef>
              <a:spcAft>
                <a:spcPts val="0"/>
              </a:spcAft>
              <a:buClr>
                <a:srgbClr val="000000"/>
              </a:buClr>
              <a:buSzPct val="100000"/>
              <a:buFont typeface="Arial"/>
              <a:buChar char="❖"/>
            </a:pPr>
            <a:r>
              <a:rPr lang="vi" sz="2500" b="1" i="0" u="sng" strike="noStrike" cap="none">
                <a:solidFill>
                  <a:srgbClr val="000000"/>
                </a:solidFill>
                <a:highlight>
                  <a:srgbClr val="FFFFFF"/>
                </a:highlight>
                <a:latin typeface="Arial"/>
                <a:ea typeface="Arial"/>
                <a:cs typeface="Arial"/>
                <a:sym typeface="Arial"/>
              </a:rPr>
              <a:t>Application</a:t>
            </a:r>
          </a:p>
          <a:p>
            <a:pPr marL="0" marR="0" lvl="0" indent="0" algn="just" rtl="0">
              <a:lnSpc>
                <a:spcPct val="115000"/>
              </a:lnSpc>
              <a:spcBef>
                <a:spcPts val="1600"/>
              </a:spcBef>
              <a:spcAft>
                <a:spcPts val="0"/>
              </a:spcAft>
              <a:buClr>
                <a:schemeClr val="dk2"/>
              </a:buClr>
              <a:buSzPct val="25000"/>
              <a:buFont typeface="Arial"/>
              <a:buNone/>
            </a:pPr>
            <a:r>
              <a:rPr lang="vi" sz="2500" b="0" i="0" u="none" strike="noStrike" cap="none">
                <a:solidFill>
                  <a:srgbClr val="555555"/>
                </a:solidFill>
                <a:highlight>
                  <a:srgbClr val="FFFFFF"/>
                </a:highlight>
                <a:latin typeface="Arial"/>
                <a:ea typeface="Arial"/>
                <a:cs typeface="Arial"/>
                <a:sym typeface="Arial"/>
              </a:rPr>
              <a:t> </a:t>
            </a:r>
            <a:r>
              <a:rPr lang="vi" sz="2500" b="0" i="0" u="none" strike="noStrike" cap="none">
                <a:solidFill>
                  <a:srgbClr val="000000"/>
                </a:solidFill>
                <a:highlight>
                  <a:srgbClr val="FFFFFF"/>
                </a:highlight>
                <a:latin typeface="Arial"/>
                <a:ea typeface="Arial"/>
                <a:cs typeface="Arial"/>
                <a:sym typeface="Arial"/>
              </a:rPr>
              <a:t>Mỗi một Android Project khi bạn biên dịch thành công thì sẽ được đóng gói thành tập tin </a:t>
            </a:r>
            <a:r>
              <a:rPr lang="vi" sz="2500" b="1" i="0" u="none" strike="noStrike" cap="none">
                <a:solidFill>
                  <a:srgbClr val="000000"/>
                </a:solidFill>
                <a:highlight>
                  <a:srgbClr val="FFFFFF"/>
                </a:highlight>
                <a:latin typeface="Arial"/>
                <a:ea typeface="Arial"/>
                <a:cs typeface="Arial"/>
                <a:sym typeface="Arial"/>
              </a:rPr>
              <a:t>.apk</a:t>
            </a:r>
            <a:r>
              <a:rPr lang="vi" sz="2500" b="0" i="0" u="none" strike="noStrike" cap="none">
                <a:solidFill>
                  <a:srgbClr val="000000"/>
                </a:solidFill>
                <a:highlight>
                  <a:srgbClr val="FFFFFF"/>
                </a:highlight>
                <a:latin typeface="Arial"/>
                <a:ea typeface="Arial"/>
                <a:cs typeface="Arial"/>
                <a:sym typeface="Arial"/>
              </a:rPr>
              <a:t>, tập tin .apk được gọi là một Application (Ứng dụng cụ thể nào đó – Ví dụ như ứng dụng chơi nhac, ứng dụng nhắn tin zalo …v.v )</a:t>
            </a:r>
            <a:r>
              <a:rPr lang="vi" sz="2500" b="0" i="0" u="none" strike="noStrike" cap="none">
                <a:solidFill>
                  <a:srgbClr val="555555"/>
                </a:solidFill>
                <a:highlight>
                  <a:srgbClr val="FFFFFF"/>
                </a:highlight>
                <a:latin typeface="Arial"/>
                <a:ea typeface="Arial"/>
                <a:cs typeface="Arial"/>
                <a:sym typeface="Arial"/>
              </a:rPr>
              <a:t>(</a:t>
            </a:r>
            <a:r>
              <a:rPr lang="vi" sz="2500" b="0" i="0" u="none" strike="noStrike" cap="none">
                <a:solidFill>
                  <a:srgbClr val="FF0000"/>
                </a:solidFill>
                <a:highlight>
                  <a:srgbClr val="FFFFFF"/>
                </a:highlight>
                <a:latin typeface="Arial"/>
                <a:ea typeface="Arial"/>
                <a:cs typeface="Arial"/>
                <a:sym typeface="Arial"/>
              </a:rPr>
              <a:t>còn tiếp</a:t>
            </a:r>
            <a:r>
              <a:rPr lang="vi" sz="2500" b="0" i="0" u="none" strike="noStrike" cap="none">
                <a:solidFill>
                  <a:srgbClr val="555555"/>
                </a:solidFill>
                <a:highlight>
                  <a:srgbClr val="FFFFFF"/>
                </a:highlight>
                <a:latin typeface="Arial"/>
                <a:ea typeface="Arial"/>
                <a:cs typeface="Arial"/>
                <a:sym typeface="Arial"/>
              </a:rPr>
              <a:t>)</a:t>
            </a:r>
          </a:p>
          <a:p>
            <a:pPr marL="0" marR="0" lvl="0" indent="0" algn="l" rtl="0">
              <a:lnSpc>
                <a:spcPct val="132954"/>
              </a:lnSpc>
              <a:spcBef>
                <a:spcPts val="1600"/>
              </a:spcBef>
              <a:spcAft>
                <a:spcPts val="0"/>
              </a:spcAft>
              <a:buClr>
                <a:schemeClr val="dk2"/>
              </a:buClr>
              <a:buSzPct val="25000"/>
              <a:buFont typeface="Arial"/>
              <a:buNone/>
            </a:pPr>
            <a:endParaRPr sz="1800" b="0" i="0" u="none" strike="noStrike" cap="none">
              <a:solidFill>
                <a:srgbClr val="555555"/>
              </a:solidFill>
              <a:highlight>
                <a:srgbClr val="FFFFFF"/>
              </a:highlight>
              <a:latin typeface="Arial"/>
              <a:ea typeface="Arial"/>
              <a:cs typeface="Arial"/>
              <a:sym typeface="Arial"/>
            </a:endParaRPr>
          </a:p>
          <a:p>
            <a:pPr marL="0" marR="0" lvl="0" indent="0" algn="l" rtl="0">
              <a:lnSpc>
                <a:spcPct val="115000"/>
              </a:lnSpc>
              <a:spcBef>
                <a:spcPts val="1100"/>
              </a:spcBef>
              <a:spcAft>
                <a:spcPts val="0"/>
              </a:spcAft>
              <a:buClr>
                <a:schemeClr val="dk2"/>
              </a:buClr>
              <a:buSzPct val="25000"/>
              <a:buFont typeface="Arial"/>
              <a:buNone/>
            </a:pPr>
            <a:endParaRPr sz="1000" b="1" i="0" u="none" strike="noStrike" cap="none">
              <a:solidFill>
                <a:srgbClr val="555555"/>
              </a:solidFill>
              <a:highlight>
                <a:srgbClr val="FFFFFF"/>
              </a:highlight>
              <a:latin typeface="Arial"/>
              <a:ea typeface="Arial"/>
              <a:cs typeface="Arial"/>
              <a:sym typeface="Arial"/>
            </a:endParaRPr>
          </a:p>
        </p:txBody>
      </p:sp>
      <p:sp>
        <p:nvSpPr>
          <p:cNvPr id="156" name="Shape 156"/>
          <p:cNvSpPr txBox="1"/>
          <p:nvPr/>
        </p:nvSpPr>
        <p:spPr>
          <a:xfrm>
            <a:off x="218150" y="99625"/>
            <a:ext cx="8683199" cy="658200"/>
          </a:xfrm>
          <a:prstGeom prst="rect">
            <a:avLst/>
          </a:prstGeom>
          <a:solidFill>
            <a:srgbClr val="0A59B0"/>
          </a:solidFill>
          <a:ln w="38100" cap="flat" cmpd="sng">
            <a:solidFill>
              <a:srgbClr val="FFFFFF"/>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vi" sz="3600" b="0" i="0" u="none" strike="noStrike" cap="none">
                <a:solidFill>
                  <a:srgbClr val="FFFFFF"/>
                </a:solidFill>
                <a:latin typeface="Arial"/>
                <a:ea typeface="Arial"/>
                <a:cs typeface="Arial"/>
                <a:sym typeface="Arial"/>
              </a:rPr>
              <a:t>Activity</a:t>
            </a:r>
          </a:p>
        </p:txBody>
      </p:sp>
      <p:sp>
        <p:nvSpPr>
          <p:cNvPr id="157" name="Shape 157"/>
          <p:cNvSpPr/>
          <p:nvPr/>
        </p:nvSpPr>
        <p:spPr>
          <a:xfrm>
            <a:off x="0" y="4686300"/>
            <a:ext cx="457200" cy="457200"/>
          </a:xfrm>
          <a:prstGeom prst="ellipse">
            <a:avLst/>
          </a:prstGeom>
          <a:solidFill>
            <a:srgbClr val="0A59B0"/>
          </a:solidFill>
          <a:ln w="38100" cap="flat" cmpd="sng">
            <a:solidFill>
              <a:srgbClr val="FFFFFF"/>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299450" y="683225"/>
            <a:ext cx="8520599" cy="4331399"/>
          </a:xfrm>
          <a:prstGeom prst="rect">
            <a:avLst/>
          </a:prstGeom>
          <a:noFill/>
          <a:ln>
            <a:noFill/>
          </a:ln>
        </p:spPr>
        <p:txBody>
          <a:bodyPr lIns="91425" tIns="91425" rIns="91425" bIns="91425" anchor="t" anchorCtr="0">
            <a:noAutofit/>
          </a:bodyPr>
          <a:lstStyle/>
          <a:p>
            <a:pPr marL="457200" marR="0" lvl="0" indent="-406400" algn="l" rtl="0">
              <a:lnSpc>
                <a:spcPct val="100000"/>
              </a:lnSpc>
              <a:spcBef>
                <a:spcPts val="0"/>
              </a:spcBef>
              <a:spcAft>
                <a:spcPts val="0"/>
              </a:spcAft>
              <a:buClr>
                <a:srgbClr val="000000"/>
              </a:buClr>
              <a:buSzPct val="100000"/>
              <a:buFont typeface="Arial"/>
              <a:buChar char="❖"/>
            </a:pPr>
            <a:r>
              <a:rPr lang="vi" sz="2800" b="1" i="0" u="none" strike="noStrike" cap="none">
                <a:solidFill>
                  <a:srgbClr val="000000"/>
                </a:solidFill>
                <a:latin typeface="Arial"/>
                <a:ea typeface="Arial"/>
                <a:cs typeface="Arial"/>
                <a:sym typeface="Arial"/>
              </a:rPr>
              <a:t>Khái niệm (tt)</a:t>
            </a:r>
          </a:p>
          <a:p>
            <a:pPr marL="457200" marR="0" lvl="0" indent="-406400" algn="l" rtl="0">
              <a:lnSpc>
                <a:spcPct val="100000"/>
              </a:lnSpc>
              <a:spcBef>
                <a:spcPts val="1600"/>
              </a:spcBef>
              <a:spcAft>
                <a:spcPts val="0"/>
              </a:spcAft>
              <a:buClr>
                <a:srgbClr val="000000"/>
              </a:buClr>
              <a:buSzPct val="100000"/>
              <a:buFont typeface="Arial"/>
              <a:buChar char="❖"/>
            </a:pPr>
            <a:r>
              <a:rPr lang="vi" sz="2800" b="1" i="0" u="sng" strike="noStrike" cap="none">
                <a:solidFill>
                  <a:srgbClr val="000000"/>
                </a:solidFill>
                <a:highlight>
                  <a:srgbClr val="FFFFFF"/>
                </a:highlight>
                <a:latin typeface="Arial"/>
                <a:ea typeface="Arial"/>
                <a:cs typeface="Arial"/>
                <a:sym typeface="Arial"/>
              </a:rPr>
              <a:t>Activities</a:t>
            </a:r>
          </a:p>
          <a:p>
            <a:pPr marL="457200" marR="0" lvl="0" indent="-393700" algn="just" rtl="0">
              <a:lnSpc>
                <a:spcPct val="100000"/>
              </a:lnSpc>
              <a:spcBef>
                <a:spcPts val="1600"/>
              </a:spcBef>
              <a:spcAft>
                <a:spcPts val="0"/>
              </a:spcAft>
              <a:buClr>
                <a:srgbClr val="000000"/>
              </a:buClr>
              <a:buSzPct val="100000"/>
              <a:buFont typeface="Arial"/>
              <a:buChar char="●"/>
            </a:pPr>
            <a:r>
              <a:rPr lang="vi" sz="2500" b="0" i="0" u="none" strike="noStrike" cap="none">
                <a:solidFill>
                  <a:srgbClr val="000000"/>
                </a:solidFill>
                <a:highlight>
                  <a:srgbClr val="FFFFFF"/>
                </a:highlight>
                <a:latin typeface="Arial"/>
                <a:ea typeface="Arial"/>
                <a:cs typeface="Arial"/>
                <a:sym typeface="Arial"/>
              </a:rPr>
              <a:t>Thông thường trong một ứng dụng (Application) sẽ có một hoặc nhiều Activity (Các bạn hiểu nó như là các giao diện chuyển tiếp, hay là các trang giấy chẳng hạn).</a:t>
            </a:r>
          </a:p>
          <a:p>
            <a:pPr marL="457200" marR="0" lvl="0" indent="-393700" algn="just" rtl="0">
              <a:lnSpc>
                <a:spcPct val="100000"/>
              </a:lnSpc>
              <a:spcBef>
                <a:spcPts val="1100"/>
              </a:spcBef>
              <a:spcAft>
                <a:spcPts val="0"/>
              </a:spcAft>
              <a:buClr>
                <a:srgbClr val="000000"/>
              </a:buClr>
              <a:buSzPct val="100000"/>
              <a:buFont typeface="Arial"/>
              <a:buChar char="●"/>
            </a:pPr>
            <a:r>
              <a:rPr lang="vi" sz="2500" b="0" i="0" u="none" strike="noStrike" cap="none">
                <a:solidFill>
                  <a:srgbClr val="000000"/>
                </a:solidFill>
                <a:highlight>
                  <a:srgbClr val="FFFFFF"/>
                </a:highlight>
                <a:latin typeface="Arial"/>
                <a:ea typeface="Arial"/>
                <a:cs typeface="Arial"/>
                <a:sym typeface="Arial"/>
              </a:rPr>
              <a:t>Mỗi một Activity này sẽ có một vòng đời riêng độc lập hoàn toàn với các Activity khác, bạn sẽ hiểu rõ hơn về vòng đời trong phần Life Cycle States. Việc hiểu rõ vòng đời của Activity là rất quan trọng trong việc xử lý thông tin</a:t>
            </a:r>
          </a:p>
          <a:p>
            <a:pPr marL="0" marR="0" lvl="0" indent="0" algn="l" rtl="0">
              <a:lnSpc>
                <a:spcPct val="100000"/>
              </a:lnSpc>
              <a:spcBef>
                <a:spcPts val="1100"/>
              </a:spcBef>
              <a:spcAft>
                <a:spcPts val="0"/>
              </a:spcAft>
              <a:buClr>
                <a:schemeClr val="dk2"/>
              </a:buClr>
              <a:buSzPct val="25000"/>
              <a:buFont typeface="Arial"/>
              <a:buNone/>
            </a:pPr>
            <a:endParaRPr sz="1000" b="1" i="0" u="none" strike="noStrike" cap="none">
              <a:solidFill>
                <a:srgbClr val="555555"/>
              </a:solidFill>
              <a:highlight>
                <a:srgbClr val="FFFFFF"/>
              </a:highlight>
              <a:latin typeface="Arial"/>
              <a:ea typeface="Arial"/>
              <a:cs typeface="Arial"/>
              <a:sym typeface="Arial"/>
            </a:endParaRPr>
          </a:p>
        </p:txBody>
      </p:sp>
      <p:sp>
        <p:nvSpPr>
          <p:cNvPr id="163" name="Shape 163"/>
          <p:cNvSpPr txBox="1"/>
          <p:nvPr/>
        </p:nvSpPr>
        <p:spPr>
          <a:xfrm>
            <a:off x="218150" y="99625"/>
            <a:ext cx="8683199" cy="658200"/>
          </a:xfrm>
          <a:prstGeom prst="rect">
            <a:avLst/>
          </a:prstGeom>
          <a:solidFill>
            <a:srgbClr val="0A59B0"/>
          </a:solidFill>
          <a:ln w="38100" cap="flat" cmpd="sng">
            <a:solidFill>
              <a:srgbClr val="FFFFFF"/>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vi" sz="3600" b="0" i="0" u="none" strike="noStrike" cap="none">
                <a:solidFill>
                  <a:srgbClr val="FFFFFF"/>
                </a:solidFill>
                <a:latin typeface="Arial"/>
                <a:ea typeface="Arial"/>
                <a:cs typeface="Arial"/>
                <a:sym typeface="Arial"/>
              </a:rPr>
              <a:t>Activity(tt)</a:t>
            </a:r>
          </a:p>
        </p:txBody>
      </p:sp>
      <p:sp>
        <p:nvSpPr>
          <p:cNvPr id="164" name="Shape 164"/>
          <p:cNvSpPr/>
          <p:nvPr/>
        </p:nvSpPr>
        <p:spPr>
          <a:xfrm>
            <a:off x="0" y="4686300"/>
            <a:ext cx="457200" cy="457200"/>
          </a:xfrm>
          <a:prstGeom prst="ellipse">
            <a:avLst/>
          </a:prstGeom>
          <a:solidFill>
            <a:srgbClr val="0A59B0"/>
          </a:solidFill>
          <a:ln w="38100" cap="flat" cmpd="sng">
            <a:solidFill>
              <a:srgbClr val="FFFFFF"/>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11700" y="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0" i="0" u="none" strike="noStrike" cap="none">
                <a:solidFill>
                  <a:schemeClr val="dk1"/>
                </a:solidFill>
                <a:latin typeface="Arial"/>
                <a:ea typeface="Arial"/>
                <a:cs typeface="Arial"/>
                <a:sym typeface="Arial"/>
              </a:rPr>
              <a:t>Activity </a:t>
            </a:r>
          </a:p>
        </p:txBody>
      </p:sp>
      <p:sp>
        <p:nvSpPr>
          <p:cNvPr id="170" name="Shape 170"/>
          <p:cNvSpPr txBox="1">
            <a:spLocks noGrp="1"/>
          </p:cNvSpPr>
          <p:nvPr>
            <p:ph type="body" idx="1"/>
          </p:nvPr>
        </p:nvSpPr>
        <p:spPr>
          <a:xfrm>
            <a:off x="457200" y="876575"/>
            <a:ext cx="8375099" cy="4223399"/>
          </a:xfrm>
          <a:prstGeom prst="rect">
            <a:avLst/>
          </a:prstGeom>
          <a:noFill/>
          <a:ln>
            <a:noFill/>
          </a:ln>
        </p:spPr>
        <p:txBody>
          <a:bodyPr lIns="91425" tIns="91425" rIns="91425" bIns="91425" anchor="t" anchorCtr="0">
            <a:noAutofit/>
          </a:bodyPr>
          <a:lstStyle/>
          <a:p>
            <a:pPr marL="457200" marR="0" lvl="0" indent="-406400" algn="l" rtl="0">
              <a:lnSpc>
                <a:spcPct val="115000"/>
              </a:lnSpc>
              <a:spcBef>
                <a:spcPts val="0"/>
              </a:spcBef>
              <a:spcAft>
                <a:spcPts val="0"/>
              </a:spcAft>
              <a:buClr>
                <a:srgbClr val="000000"/>
              </a:buClr>
              <a:buSzPct val="100000"/>
              <a:buFont typeface="Arial"/>
              <a:buChar char="❖"/>
            </a:pPr>
            <a:r>
              <a:rPr lang="vi" sz="2800" b="1" i="0" u="none" strike="noStrike" cap="none">
                <a:solidFill>
                  <a:srgbClr val="000000"/>
                </a:solidFill>
                <a:latin typeface="Arial"/>
                <a:ea typeface="Arial"/>
                <a:cs typeface="Arial"/>
                <a:sym typeface="Arial"/>
              </a:rPr>
              <a:t>Khai báo</a:t>
            </a:r>
          </a:p>
          <a:p>
            <a:pPr marL="0" marR="0" lvl="0" indent="0" algn="l" rtl="0">
              <a:lnSpc>
                <a:spcPct val="115000"/>
              </a:lnSpc>
              <a:spcBef>
                <a:spcPts val="1600"/>
              </a:spcBef>
              <a:spcAft>
                <a:spcPts val="0"/>
              </a:spcAft>
              <a:buClr>
                <a:schemeClr val="dk2"/>
              </a:buClr>
              <a:buSzPct val="25000"/>
              <a:buFont typeface="Verdana"/>
              <a:buNone/>
            </a:pPr>
            <a:r>
              <a:rPr lang="vi" sz="1300" b="0" i="0" u="none" strike="noStrike" cap="none">
                <a:solidFill>
                  <a:srgbClr val="8959A8"/>
                </a:solidFill>
                <a:highlight>
                  <a:srgbClr val="F7F7F7"/>
                </a:highlight>
                <a:latin typeface="Verdana"/>
                <a:ea typeface="Verdana"/>
                <a:cs typeface="Verdana"/>
                <a:sym typeface="Verdana"/>
              </a:rPr>
              <a:t>package</a:t>
            </a:r>
            <a:r>
              <a:rPr lang="vi" sz="1300" b="0" i="0" u="none" strike="noStrike" cap="none">
                <a:solidFill>
                  <a:srgbClr val="333333"/>
                </a:solidFill>
                <a:highlight>
                  <a:srgbClr val="F7F7F7"/>
                </a:highlight>
                <a:latin typeface="Verdana"/>
                <a:ea typeface="Verdana"/>
                <a:cs typeface="Verdana"/>
                <a:sym typeface="Verdana"/>
              </a:rPr>
              <a:t> com.vn.binc.HelloWorld;</a:t>
            </a:r>
            <a:br>
              <a:rPr lang="vi" sz="1300" b="0" i="0" u="none" strike="noStrike" cap="none">
                <a:solidFill>
                  <a:srgbClr val="333333"/>
                </a:solidFill>
                <a:highlight>
                  <a:srgbClr val="F7F7F7"/>
                </a:highlight>
                <a:latin typeface="Verdana"/>
                <a:ea typeface="Verdana"/>
                <a:cs typeface="Verdana"/>
                <a:sym typeface="Verdana"/>
              </a:rPr>
            </a:br>
            <a:r>
              <a:rPr lang="vi" sz="1300" b="0" i="0" u="none" strike="noStrike" cap="none">
                <a:solidFill>
                  <a:srgbClr val="8959A8"/>
                </a:solidFill>
                <a:highlight>
                  <a:srgbClr val="F7F7F7"/>
                </a:highlight>
                <a:latin typeface="Verdana"/>
                <a:ea typeface="Verdana"/>
                <a:cs typeface="Verdana"/>
                <a:sym typeface="Verdana"/>
              </a:rPr>
              <a:t>import</a:t>
            </a:r>
            <a:r>
              <a:rPr lang="vi" sz="1300" b="0" i="0" u="none" strike="noStrike" cap="none">
                <a:solidFill>
                  <a:srgbClr val="333333"/>
                </a:solidFill>
                <a:highlight>
                  <a:srgbClr val="F7F7F7"/>
                </a:highlight>
                <a:latin typeface="Verdana"/>
                <a:ea typeface="Verdana"/>
                <a:cs typeface="Verdana"/>
                <a:sym typeface="Verdana"/>
              </a:rPr>
              <a:t> android.app.Activity;</a:t>
            </a:r>
            <a:br>
              <a:rPr lang="vi" sz="1300" b="0" i="0" u="none" strike="noStrike" cap="none">
                <a:solidFill>
                  <a:srgbClr val="333333"/>
                </a:solidFill>
                <a:highlight>
                  <a:srgbClr val="F7F7F7"/>
                </a:highlight>
                <a:latin typeface="Verdana"/>
                <a:ea typeface="Verdana"/>
                <a:cs typeface="Verdana"/>
                <a:sym typeface="Verdana"/>
              </a:rPr>
            </a:br>
            <a:r>
              <a:rPr lang="vi" sz="1300" b="0" i="0" u="none" strike="noStrike" cap="none">
                <a:solidFill>
                  <a:srgbClr val="8959A8"/>
                </a:solidFill>
                <a:highlight>
                  <a:srgbClr val="F7F7F7"/>
                </a:highlight>
                <a:latin typeface="Verdana"/>
                <a:ea typeface="Verdana"/>
                <a:cs typeface="Verdana"/>
                <a:sym typeface="Verdana"/>
              </a:rPr>
              <a:t>import</a:t>
            </a:r>
            <a:r>
              <a:rPr lang="vi" sz="1300" b="0" i="0" u="none" strike="noStrike" cap="none">
                <a:solidFill>
                  <a:srgbClr val="333333"/>
                </a:solidFill>
                <a:highlight>
                  <a:srgbClr val="F7F7F7"/>
                </a:highlight>
                <a:latin typeface="Verdana"/>
                <a:ea typeface="Verdana"/>
                <a:cs typeface="Verdana"/>
                <a:sym typeface="Verdana"/>
              </a:rPr>
              <a:t> android.os.Bundle;</a:t>
            </a:r>
            <a:br>
              <a:rPr lang="vi" sz="1300" b="0" i="0" u="none" strike="noStrike" cap="none">
                <a:solidFill>
                  <a:srgbClr val="333333"/>
                </a:solidFill>
                <a:highlight>
                  <a:srgbClr val="F7F7F7"/>
                </a:highlight>
                <a:latin typeface="Verdana"/>
                <a:ea typeface="Verdana"/>
                <a:cs typeface="Verdana"/>
                <a:sym typeface="Verdana"/>
              </a:rPr>
            </a:br>
            <a:r>
              <a:rPr lang="vi" sz="1300" b="0" i="0" u="none" strike="noStrike" cap="none">
                <a:solidFill>
                  <a:srgbClr val="8959A8"/>
                </a:solidFill>
                <a:highlight>
                  <a:srgbClr val="F7F7F7"/>
                </a:highlight>
                <a:latin typeface="Verdana"/>
                <a:ea typeface="Verdana"/>
                <a:cs typeface="Verdana"/>
                <a:sym typeface="Verdana"/>
              </a:rPr>
              <a:t>public</a:t>
            </a:r>
            <a:r>
              <a:rPr lang="vi" sz="1300" b="0" i="0" u="none" strike="noStrike" cap="none">
                <a:solidFill>
                  <a:srgbClr val="333333"/>
                </a:solidFill>
                <a:highlight>
                  <a:srgbClr val="F7F7F7"/>
                </a:highlight>
                <a:latin typeface="Verdana"/>
                <a:ea typeface="Verdana"/>
                <a:cs typeface="Verdana"/>
                <a:sym typeface="Verdana"/>
              </a:rPr>
              <a:t> </a:t>
            </a:r>
            <a:r>
              <a:rPr lang="vi" sz="1300" b="0" i="0" u="none" strike="noStrike" cap="none">
                <a:solidFill>
                  <a:srgbClr val="8959A8"/>
                </a:solidFill>
                <a:highlight>
                  <a:srgbClr val="F7F7F7"/>
                </a:highlight>
                <a:latin typeface="Verdana"/>
                <a:ea typeface="Verdana"/>
                <a:cs typeface="Verdana"/>
                <a:sym typeface="Verdana"/>
              </a:rPr>
              <a:t>class</a:t>
            </a:r>
            <a:r>
              <a:rPr lang="vi" sz="1300" b="0" i="0" u="none" strike="noStrike" cap="none">
                <a:solidFill>
                  <a:srgbClr val="333333"/>
                </a:solidFill>
                <a:highlight>
                  <a:srgbClr val="F7F7F7"/>
                </a:highlight>
                <a:latin typeface="Verdana"/>
                <a:ea typeface="Verdana"/>
                <a:cs typeface="Verdana"/>
                <a:sym typeface="Verdana"/>
              </a:rPr>
              <a:t> </a:t>
            </a:r>
            <a:r>
              <a:rPr lang="vi" sz="1300" b="0" i="0" u="none" strike="noStrike" cap="none">
                <a:solidFill>
                  <a:srgbClr val="8E908C"/>
                </a:solidFill>
                <a:highlight>
                  <a:srgbClr val="F7F7F7"/>
                </a:highlight>
                <a:latin typeface="Verdana"/>
                <a:ea typeface="Verdana"/>
                <a:cs typeface="Verdana"/>
                <a:sym typeface="Verdana"/>
              </a:rPr>
              <a:t>HelloWorldActivity</a:t>
            </a:r>
            <a:r>
              <a:rPr lang="vi" sz="1300" b="0" i="0" u="none" strike="noStrike" cap="none">
                <a:solidFill>
                  <a:srgbClr val="333333"/>
                </a:solidFill>
                <a:highlight>
                  <a:srgbClr val="F7F7F7"/>
                </a:highlight>
                <a:latin typeface="Verdana"/>
                <a:ea typeface="Verdana"/>
                <a:cs typeface="Verdana"/>
                <a:sym typeface="Verdana"/>
              </a:rPr>
              <a:t> </a:t>
            </a:r>
            <a:r>
              <a:rPr lang="vi" sz="1300" b="0" i="0" u="none" strike="noStrike" cap="none">
                <a:solidFill>
                  <a:srgbClr val="8959A8"/>
                </a:solidFill>
                <a:highlight>
                  <a:srgbClr val="F7F7F7"/>
                </a:highlight>
                <a:latin typeface="Verdana"/>
                <a:ea typeface="Verdana"/>
                <a:cs typeface="Verdana"/>
                <a:sym typeface="Verdana"/>
              </a:rPr>
              <a:t>extends</a:t>
            </a:r>
            <a:r>
              <a:rPr lang="vi" sz="1300" b="0" i="0" u="none" strike="noStrike" cap="none">
                <a:solidFill>
                  <a:srgbClr val="333333"/>
                </a:solidFill>
                <a:highlight>
                  <a:srgbClr val="F7F7F7"/>
                </a:highlight>
                <a:latin typeface="Verdana"/>
                <a:ea typeface="Verdana"/>
                <a:cs typeface="Verdana"/>
                <a:sym typeface="Verdana"/>
              </a:rPr>
              <a:t> </a:t>
            </a:r>
            <a:r>
              <a:rPr lang="vi" sz="1300" b="0" i="0" u="none" strike="noStrike" cap="none">
                <a:solidFill>
                  <a:srgbClr val="8E908C"/>
                </a:solidFill>
                <a:highlight>
                  <a:srgbClr val="F7F7F7"/>
                </a:highlight>
                <a:latin typeface="Verdana"/>
                <a:ea typeface="Verdana"/>
                <a:cs typeface="Verdana"/>
                <a:sym typeface="Verdana"/>
              </a:rPr>
              <a:t>Activity</a:t>
            </a:r>
            <a:r>
              <a:rPr lang="vi" sz="1300" b="0" i="0" u="none" strike="noStrike" cap="none">
                <a:solidFill>
                  <a:srgbClr val="333333"/>
                </a:solidFill>
                <a:highlight>
                  <a:srgbClr val="F7F7F7"/>
                </a:highlight>
                <a:latin typeface="Verdana"/>
                <a:ea typeface="Verdana"/>
                <a:cs typeface="Verdana"/>
                <a:sym typeface="Verdana"/>
              </a:rPr>
              <a:t> {</a:t>
            </a:r>
            <a:br>
              <a:rPr lang="vi" sz="1300" b="0" i="0" u="none" strike="noStrike" cap="none">
                <a:solidFill>
                  <a:srgbClr val="333333"/>
                </a:solidFill>
                <a:highlight>
                  <a:srgbClr val="F7F7F7"/>
                </a:highlight>
                <a:latin typeface="Verdana"/>
                <a:ea typeface="Verdana"/>
                <a:cs typeface="Verdana"/>
                <a:sym typeface="Verdana"/>
              </a:rPr>
            </a:br>
            <a:r>
              <a:rPr lang="vi" sz="1300" b="0" i="0" u="none" strike="noStrike" cap="none">
                <a:solidFill>
                  <a:srgbClr val="333333"/>
                </a:solidFill>
                <a:highlight>
                  <a:srgbClr val="F7F7F7"/>
                </a:highlight>
                <a:latin typeface="Verdana"/>
                <a:ea typeface="Verdana"/>
                <a:cs typeface="Verdana"/>
                <a:sym typeface="Verdana"/>
              </a:rPr>
              <a:t>    /** Called when the activity is first created. */</a:t>
            </a:r>
            <a:br>
              <a:rPr lang="vi" sz="1300" b="0" i="0" u="none" strike="noStrike" cap="none">
                <a:solidFill>
                  <a:srgbClr val="333333"/>
                </a:solidFill>
                <a:highlight>
                  <a:srgbClr val="F7F7F7"/>
                </a:highlight>
                <a:latin typeface="Verdana"/>
                <a:ea typeface="Verdana"/>
                <a:cs typeface="Verdana"/>
                <a:sym typeface="Verdana"/>
              </a:rPr>
            </a:br>
            <a:r>
              <a:rPr lang="vi" sz="1300" b="0" i="0" u="none" strike="noStrike" cap="none">
                <a:solidFill>
                  <a:srgbClr val="333333"/>
                </a:solidFill>
                <a:highlight>
                  <a:srgbClr val="F7F7F7"/>
                </a:highlight>
                <a:latin typeface="Verdana"/>
                <a:ea typeface="Verdana"/>
                <a:cs typeface="Verdana"/>
                <a:sym typeface="Verdana"/>
              </a:rPr>
              <a:t>    @Override</a:t>
            </a:r>
            <a:br>
              <a:rPr lang="vi" sz="1300" b="0" i="0" u="none" strike="noStrike" cap="none">
                <a:solidFill>
                  <a:srgbClr val="333333"/>
                </a:solidFill>
                <a:highlight>
                  <a:srgbClr val="F7F7F7"/>
                </a:highlight>
                <a:latin typeface="Verdana"/>
                <a:ea typeface="Verdana"/>
                <a:cs typeface="Verdana"/>
                <a:sym typeface="Verdana"/>
              </a:rPr>
            </a:br>
            <a:r>
              <a:rPr lang="vi" sz="1300" b="0" i="0" u="none" strike="noStrike" cap="none">
                <a:solidFill>
                  <a:srgbClr val="333333"/>
                </a:solidFill>
                <a:highlight>
                  <a:srgbClr val="F7F7F7"/>
                </a:highlight>
                <a:latin typeface="Verdana"/>
                <a:ea typeface="Verdana"/>
                <a:cs typeface="Verdana"/>
                <a:sym typeface="Verdana"/>
              </a:rPr>
              <a:t>    </a:t>
            </a:r>
            <a:r>
              <a:rPr lang="vi" sz="1300" b="0" i="0" u="none" strike="noStrike" cap="none">
                <a:solidFill>
                  <a:srgbClr val="8959A8"/>
                </a:solidFill>
                <a:highlight>
                  <a:srgbClr val="F7F7F7"/>
                </a:highlight>
                <a:latin typeface="Verdana"/>
                <a:ea typeface="Verdana"/>
                <a:cs typeface="Verdana"/>
                <a:sym typeface="Verdana"/>
              </a:rPr>
              <a:t>public</a:t>
            </a:r>
            <a:r>
              <a:rPr lang="vi" sz="1300" b="0" i="0" u="none" strike="noStrike" cap="none">
                <a:solidFill>
                  <a:srgbClr val="4271AE"/>
                </a:solidFill>
                <a:highlight>
                  <a:srgbClr val="F7F7F7"/>
                </a:highlight>
                <a:latin typeface="Verdana"/>
                <a:ea typeface="Verdana"/>
                <a:cs typeface="Verdana"/>
                <a:sym typeface="Verdana"/>
              </a:rPr>
              <a:t> </a:t>
            </a:r>
            <a:r>
              <a:rPr lang="vi" sz="1300" b="0" i="0" u="none" strike="noStrike" cap="none">
                <a:solidFill>
                  <a:srgbClr val="8959A8"/>
                </a:solidFill>
                <a:highlight>
                  <a:srgbClr val="F7F7F7"/>
                </a:highlight>
                <a:latin typeface="Verdana"/>
                <a:ea typeface="Verdana"/>
                <a:cs typeface="Verdana"/>
                <a:sym typeface="Verdana"/>
              </a:rPr>
              <a:t>void</a:t>
            </a:r>
            <a:r>
              <a:rPr lang="vi" sz="1300" b="0" i="0" u="none" strike="noStrike" cap="none">
                <a:solidFill>
                  <a:srgbClr val="4271AE"/>
                </a:solidFill>
                <a:highlight>
                  <a:srgbClr val="F7F7F7"/>
                </a:highlight>
                <a:latin typeface="Verdana"/>
                <a:ea typeface="Verdana"/>
                <a:cs typeface="Verdana"/>
                <a:sym typeface="Verdana"/>
              </a:rPr>
              <a:t> </a:t>
            </a:r>
            <a:r>
              <a:rPr lang="vi" sz="1300" b="0" i="0" u="none" strike="noStrike" cap="none">
                <a:solidFill>
                  <a:srgbClr val="8E908C"/>
                </a:solidFill>
                <a:highlight>
                  <a:srgbClr val="F7F7F7"/>
                </a:highlight>
                <a:latin typeface="Verdana"/>
                <a:ea typeface="Verdana"/>
                <a:cs typeface="Verdana"/>
                <a:sym typeface="Verdana"/>
              </a:rPr>
              <a:t>onCreate</a:t>
            </a:r>
            <a:r>
              <a:rPr lang="vi" sz="1300" b="0" i="0" u="none" strike="noStrike" cap="none">
                <a:solidFill>
                  <a:srgbClr val="F5871F"/>
                </a:solidFill>
                <a:highlight>
                  <a:srgbClr val="F7F7F7"/>
                </a:highlight>
                <a:latin typeface="Verdana"/>
                <a:ea typeface="Verdana"/>
                <a:cs typeface="Verdana"/>
                <a:sym typeface="Verdana"/>
              </a:rPr>
              <a:t>(Bundle savedInstanceState)</a:t>
            </a:r>
            <a:r>
              <a:rPr lang="vi" sz="1300" b="0" i="0" u="none" strike="noStrike" cap="none">
                <a:solidFill>
                  <a:srgbClr val="4271AE"/>
                </a:solidFill>
                <a:highlight>
                  <a:srgbClr val="F7F7F7"/>
                </a:highlight>
                <a:latin typeface="Verdana"/>
                <a:ea typeface="Verdana"/>
                <a:cs typeface="Verdana"/>
                <a:sym typeface="Verdana"/>
              </a:rPr>
              <a:t> </a:t>
            </a:r>
            <a:r>
              <a:rPr lang="vi" sz="1300" b="0" i="0" u="none" strike="noStrike" cap="none">
                <a:solidFill>
                  <a:srgbClr val="333333"/>
                </a:solidFill>
                <a:highlight>
                  <a:srgbClr val="F7F7F7"/>
                </a:highlight>
                <a:latin typeface="Verdana"/>
                <a:ea typeface="Verdana"/>
                <a:cs typeface="Verdana"/>
                <a:sym typeface="Verdana"/>
              </a:rPr>
              <a:t>{</a:t>
            </a:r>
            <a:br>
              <a:rPr lang="vi" sz="1300" b="0" i="0" u="none" strike="noStrike" cap="none">
                <a:solidFill>
                  <a:srgbClr val="333333"/>
                </a:solidFill>
                <a:highlight>
                  <a:srgbClr val="F7F7F7"/>
                </a:highlight>
                <a:latin typeface="Verdana"/>
                <a:ea typeface="Verdana"/>
                <a:cs typeface="Verdana"/>
                <a:sym typeface="Verdana"/>
              </a:rPr>
            </a:br>
            <a:r>
              <a:rPr lang="vi" sz="1300" b="0" i="0" u="none" strike="noStrike" cap="none">
                <a:solidFill>
                  <a:srgbClr val="333333"/>
                </a:solidFill>
                <a:highlight>
                  <a:srgbClr val="F7F7F7"/>
                </a:highlight>
                <a:latin typeface="Verdana"/>
                <a:ea typeface="Verdana"/>
                <a:cs typeface="Verdana"/>
                <a:sym typeface="Verdana"/>
              </a:rPr>
              <a:t>        </a:t>
            </a:r>
            <a:r>
              <a:rPr lang="vi" sz="1300" b="0" i="0" u="none" strike="noStrike" cap="none">
                <a:solidFill>
                  <a:srgbClr val="8959A8"/>
                </a:solidFill>
                <a:highlight>
                  <a:srgbClr val="F7F7F7"/>
                </a:highlight>
                <a:latin typeface="Verdana"/>
                <a:ea typeface="Verdana"/>
                <a:cs typeface="Verdana"/>
                <a:sym typeface="Verdana"/>
              </a:rPr>
              <a:t>super</a:t>
            </a:r>
            <a:r>
              <a:rPr lang="vi" sz="1300" b="0" i="0" u="none" strike="noStrike" cap="none">
                <a:solidFill>
                  <a:srgbClr val="333333"/>
                </a:solidFill>
                <a:highlight>
                  <a:srgbClr val="F7F7F7"/>
                </a:highlight>
                <a:latin typeface="Verdana"/>
                <a:ea typeface="Verdana"/>
                <a:cs typeface="Verdana"/>
                <a:sym typeface="Verdana"/>
              </a:rPr>
              <a:t>.onCreate(savedInstanceState);</a:t>
            </a:r>
            <a:br>
              <a:rPr lang="vi" sz="1300" b="0" i="0" u="none" strike="noStrike" cap="none">
                <a:solidFill>
                  <a:srgbClr val="333333"/>
                </a:solidFill>
                <a:highlight>
                  <a:srgbClr val="F7F7F7"/>
                </a:highlight>
                <a:latin typeface="Verdana"/>
                <a:ea typeface="Verdana"/>
                <a:cs typeface="Verdana"/>
                <a:sym typeface="Verdana"/>
              </a:rPr>
            </a:br>
            <a:r>
              <a:rPr lang="vi" sz="1300" b="0" i="0" u="none" strike="noStrike" cap="none">
                <a:solidFill>
                  <a:srgbClr val="333333"/>
                </a:solidFill>
                <a:highlight>
                  <a:srgbClr val="F7F7F7"/>
                </a:highlight>
                <a:latin typeface="Verdana"/>
                <a:ea typeface="Verdana"/>
                <a:cs typeface="Verdana"/>
                <a:sym typeface="Verdana"/>
              </a:rPr>
              <a:t>        setContentView(R.layout.main);</a:t>
            </a:r>
            <a:br>
              <a:rPr lang="vi" sz="1300" b="0" i="0" u="none" strike="noStrike" cap="none">
                <a:solidFill>
                  <a:srgbClr val="333333"/>
                </a:solidFill>
                <a:highlight>
                  <a:srgbClr val="F7F7F7"/>
                </a:highlight>
                <a:latin typeface="Verdana"/>
                <a:ea typeface="Verdana"/>
                <a:cs typeface="Verdana"/>
                <a:sym typeface="Verdana"/>
              </a:rPr>
            </a:br>
            <a:r>
              <a:rPr lang="vi" sz="1300" b="0" i="0" u="none" strike="noStrike" cap="none">
                <a:solidFill>
                  <a:srgbClr val="333333"/>
                </a:solidFill>
                <a:highlight>
                  <a:srgbClr val="F7F7F7"/>
                </a:highlight>
                <a:latin typeface="Verdana"/>
                <a:ea typeface="Verdana"/>
                <a:cs typeface="Verdana"/>
                <a:sym typeface="Verdana"/>
              </a:rPr>
              <a:t>    }</a:t>
            </a:r>
            <a:br>
              <a:rPr lang="vi" sz="1300" b="0" i="0" u="none" strike="noStrike" cap="none">
                <a:solidFill>
                  <a:srgbClr val="333333"/>
                </a:solidFill>
                <a:highlight>
                  <a:srgbClr val="F7F7F7"/>
                </a:highlight>
                <a:latin typeface="Verdana"/>
                <a:ea typeface="Verdana"/>
                <a:cs typeface="Verdana"/>
                <a:sym typeface="Verdana"/>
              </a:rPr>
            </a:br>
            <a:r>
              <a:rPr lang="vi" sz="1300" b="0" i="0" u="none" strike="noStrike" cap="none">
                <a:solidFill>
                  <a:srgbClr val="333333"/>
                </a:solidFill>
                <a:highlight>
                  <a:srgbClr val="F7F7F7"/>
                </a:highlight>
                <a:latin typeface="Verdana"/>
                <a:ea typeface="Verdana"/>
                <a:cs typeface="Verdana"/>
                <a:sym typeface="Verdana"/>
              </a:rPr>
              <a:t>}</a:t>
            </a:r>
          </a:p>
          <a:p>
            <a:pPr marL="0" marR="0" lvl="0" indent="0" algn="l" rtl="0">
              <a:lnSpc>
                <a:spcPct val="115000"/>
              </a:lnSpc>
              <a:spcBef>
                <a:spcPts val="1600"/>
              </a:spcBef>
              <a:spcAft>
                <a:spcPts val="0"/>
              </a:spcAft>
              <a:buClr>
                <a:schemeClr val="dk2"/>
              </a:buClr>
              <a:buSzPct val="25000"/>
              <a:buFont typeface="Arial"/>
              <a:buNone/>
            </a:pPr>
            <a:r>
              <a:rPr lang="vi" sz="2500" b="0" i="0" u="none" strike="noStrike" cap="none">
                <a:solidFill>
                  <a:srgbClr val="FF0000"/>
                </a:solidFill>
                <a:latin typeface="Arial"/>
                <a:ea typeface="Arial"/>
                <a:cs typeface="Arial"/>
                <a:sym typeface="Arial"/>
              </a:rPr>
              <a:t>chú ý:nếu muốn dùng một activity bất kì thì cần phải khai báo trong manifest</a:t>
            </a:r>
          </a:p>
        </p:txBody>
      </p:sp>
      <p:sp>
        <p:nvSpPr>
          <p:cNvPr id="171" name="Shape 171"/>
          <p:cNvSpPr txBox="1"/>
          <p:nvPr/>
        </p:nvSpPr>
        <p:spPr>
          <a:xfrm>
            <a:off x="218150" y="99625"/>
            <a:ext cx="8683199" cy="658200"/>
          </a:xfrm>
          <a:prstGeom prst="rect">
            <a:avLst/>
          </a:prstGeom>
          <a:solidFill>
            <a:srgbClr val="0A59B0"/>
          </a:solidFill>
          <a:ln w="38100" cap="flat" cmpd="sng">
            <a:solidFill>
              <a:srgbClr val="FFFFFF"/>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vi" sz="3600" b="0" i="0" u="none" strike="noStrike" cap="none">
                <a:solidFill>
                  <a:srgbClr val="FFFFFF"/>
                </a:solidFill>
                <a:latin typeface="Arial"/>
                <a:ea typeface="Arial"/>
                <a:cs typeface="Arial"/>
                <a:sym typeface="Arial"/>
              </a:rPr>
              <a:t>Activity(tt)</a:t>
            </a:r>
          </a:p>
        </p:txBody>
      </p:sp>
      <p:sp>
        <p:nvSpPr>
          <p:cNvPr id="172" name="Shape 172"/>
          <p:cNvSpPr/>
          <p:nvPr/>
        </p:nvSpPr>
        <p:spPr>
          <a:xfrm>
            <a:off x="0" y="4686300"/>
            <a:ext cx="457200" cy="457200"/>
          </a:xfrm>
          <a:prstGeom prst="ellipse">
            <a:avLst/>
          </a:prstGeom>
          <a:solidFill>
            <a:srgbClr val="0A59B0"/>
          </a:solidFill>
          <a:ln w="38100" cap="flat" cmpd="sng">
            <a:solidFill>
              <a:srgbClr val="FFFFFF"/>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257325" y="800250"/>
            <a:ext cx="8520599" cy="3897600"/>
          </a:xfrm>
          <a:prstGeom prst="rect">
            <a:avLst/>
          </a:prstGeom>
          <a:noFill/>
          <a:ln>
            <a:noFill/>
          </a:ln>
        </p:spPr>
        <p:txBody>
          <a:bodyPr lIns="91425" tIns="91425" rIns="91425" bIns="91425" anchor="t" anchorCtr="0">
            <a:noAutofit/>
          </a:bodyPr>
          <a:lstStyle/>
          <a:p>
            <a:pPr marL="457200" marR="0" lvl="0" indent="-393700" algn="l" rtl="0">
              <a:lnSpc>
                <a:spcPct val="115000"/>
              </a:lnSpc>
              <a:spcBef>
                <a:spcPts val="0"/>
              </a:spcBef>
              <a:spcAft>
                <a:spcPts val="0"/>
              </a:spcAft>
              <a:buClr>
                <a:srgbClr val="000000"/>
              </a:buClr>
              <a:buSzPct val="100000"/>
              <a:buFont typeface="Arial"/>
              <a:buChar char="❖"/>
            </a:pPr>
            <a:r>
              <a:rPr lang="vi" sz="2500" b="1" i="0" u="none" strike="noStrike" cap="none">
                <a:solidFill>
                  <a:srgbClr val="000000"/>
                </a:solidFill>
                <a:latin typeface="Arial"/>
                <a:ea typeface="Arial"/>
                <a:cs typeface="Arial"/>
                <a:sym typeface="Arial"/>
              </a:rPr>
              <a:t>Khái báo trong manifest</a:t>
            </a:r>
          </a:p>
          <a:p>
            <a:pPr marL="0" marR="0" lvl="0" indent="0" algn="l" rtl="0">
              <a:lnSpc>
                <a:spcPct val="115000"/>
              </a:lnSpc>
              <a:spcBef>
                <a:spcPts val="1600"/>
              </a:spcBef>
              <a:spcAft>
                <a:spcPts val="0"/>
              </a:spcAft>
              <a:buClr>
                <a:schemeClr val="dk2"/>
              </a:buClr>
              <a:buSzPct val="25000"/>
              <a:buFont typeface="Arial"/>
              <a:buNone/>
            </a:pPr>
            <a:endParaRPr sz="1800" b="0" i="0" u="none" strike="noStrike" cap="none">
              <a:solidFill>
                <a:schemeClr val="dk2"/>
              </a:solidFill>
              <a:latin typeface="Arial"/>
              <a:ea typeface="Arial"/>
              <a:cs typeface="Arial"/>
              <a:sym typeface="Arial"/>
            </a:endParaRPr>
          </a:p>
        </p:txBody>
      </p:sp>
      <p:pic>
        <p:nvPicPr>
          <p:cNvPr id="178" name="Shape 178" descr="Screenshot from 2016-03-15 05:41:36.png"/>
          <p:cNvPicPr preferRelativeResize="0"/>
          <p:nvPr/>
        </p:nvPicPr>
        <p:blipFill rotWithShape="1">
          <a:blip r:embed="rId3">
            <a:alphaModFix/>
          </a:blip>
          <a:srcRect/>
          <a:stretch/>
        </p:blipFill>
        <p:spPr>
          <a:xfrm>
            <a:off x="941875" y="1314425"/>
            <a:ext cx="6438900" cy="3543300"/>
          </a:xfrm>
          <a:prstGeom prst="rect">
            <a:avLst/>
          </a:prstGeom>
          <a:noFill/>
          <a:ln>
            <a:noFill/>
          </a:ln>
        </p:spPr>
      </p:pic>
      <p:sp>
        <p:nvSpPr>
          <p:cNvPr id="179" name="Shape 179"/>
          <p:cNvSpPr txBox="1"/>
          <p:nvPr/>
        </p:nvSpPr>
        <p:spPr>
          <a:xfrm>
            <a:off x="218150" y="99625"/>
            <a:ext cx="8683199" cy="658200"/>
          </a:xfrm>
          <a:prstGeom prst="rect">
            <a:avLst/>
          </a:prstGeom>
          <a:solidFill>
            <a:srgbClr val="0A59B0"/>
          </a:solidFill>
          <a:ln w="38100" cap="flat" cmpd="sng">
            <a:solidFill>
              <a:srgbClr val="FFFFFF"/>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vi" sz="3600" b="0" i="0" u="none" strike="noStrike" cap="none">
                <a:solidFill>
                  <a:srgbClr val="FFFFFF"/>
                </a:solidFill>
                <a:latin typeface="Arial"/>
                <a:ea typeface="Arial"/>
                <a:cs typeface="Arial"/>
                <a:sym typeface="Arial"/>
              </a:rPr>
              <a:t>Activity(tt)</a:t>
            </a:r>
          </a:p>
        </p:txBody>
      </p:sp>
      <p:sp>
        <p:nvSpPr>
          <p:cNvPr id="180" name="Shape 180"/>
          <p:cNvSpPr/>
          <p:nvPr/>
        </p:nvSpPr>
        <p:spPr>
          <a:xfrm>
            <a:off x="0" y="4686300"/>
            <a:ext cx="457200" cy="457200"/>
          </a:xfrm>
          <a:prstGeom prst="ellipse">
            <a:avLst/>
          </a:prstGeom>
          <a:solidFill>
            <a:srgbClr val="0A59B0"/>
          </a:solidFill>
          <a:ln w="38100" cap="flat" cmpd="sng">
            <a:solidFill>
              <a:srgbClr val="FFFFFF"/>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311700" y="825025"/>
            <a:ext cx="8832299" cy="4139999"/>
          </a:xfrm>
          <a:prstGeom prst="rect">
            <a:avLst/>
          </a:prstGeom>
          <a:noFill/>
          <a:ln>
            <a:noFill/>
          </a:ln>
        </p:spPr>
        <p:txBody>
          <a:bodyPr lIns="91425" tIns="91425" rIns="91425" bIns="91425" anchor="t" anchorCtr="0">
            <a:noAutofit/>
          </a:bodyPr>
          <a:lstStyle/>
          <a:p>
            <a:pPr marL="457200" marR="0" lvl="0" indent="-406400" algn="l" rtl="0">
              <a:lnSpc>
                <a:spcPct val="115000"/>
              </a:lnSpc>
              <a:spcBef>
                <a:spcPts val="0"/>
              </a:spcBef>
              <a:spcAft>
                <a:spcPts val="0"/>
              </a:spcAft>
              <a:buClr>
                <a:srgbClr val="000000"/>
              </a:buClr>
              <a:buSzPct val="100000"/>
              <a:buFont typeface="Arial"/>
              <a:buChar char="❖"/>
            </a:pPr>
            <a:r>
              <a:rPr lang="vi" sz="2800" b="1" i="0" u="none" strike="noStrike" cap="none">
                <a:solidFill>
                  <a:srgbClr val="000000"/>
                </a:solidFill>
                <a:latin typeface="Arial"/>
                <a:ea typeface="Arial"/>
                <a:cs typeface="Arial"/>
                <a:sym typeface="Arial"/>
              </a:rPr>
              <a:t>Khai báo trong manifest(tt)</a:t>
            </a:r>
          </a:p>
          <a:p>
            <a:pPr marL="457200" marR="0" lvl="0" indent="-393700" algn="l" rtl="0">
              <a:lnSpc>
                <a:spcPct val="115000"/>
              </a:lnSpc>
              <a:spcBef>
                <a:spcPts val="100"/>
              </a:spcBef>
              <a:spcAft>
                <a:spcPts val="0"/>
              </a:spcAft>
              <a:buClr>
                <a:srgbClr val="000000"/>
              </a:buClr>
              <a:buSzPct val="100000"/>
              <a:buFont typeface="Arial"/>
              <a:buChar char="❖"/>
            </a:pPr>
            <a:r>
              <a:rPr lang="vi" sz="2500" b="0" i="0" u="sng" strike="noStrike" cap="none">
                <a:solidFill>
                  <a:srgbClr val="000000"/>
                </a:solidFill>
                <a:latin typeface="Arial"/>
                <a:ea typeface="Arial"/>
                <a:cs typeface="Arial"/>
                <a:sym typeface="Arial"/>
              </a:rPr>
              <a:t>action:là hành động thực hiện</a:t>
            </a:r>
          </a:p>
          <a:p>
            <a:pPr marL="457200" marR="0" lvl="0" indent="-368300" algn="l" rtl="0">
              <a:lnSpc>
                <a:spcPct val="115000"/>
              </a:lnSpc>
              <a:spcBef>
                <a:spcPts val="100"/>
              </a:spcBef>
              <a:spcAft>
                <a:spcPts val="0"/>
              </a:spcAft>
              <a:buClr>
                <a:srgbClr val="000000"/>
              </a:buClr>
              <a:buSzPct val="100000"/>
              <a:buFont typeface="Arial"/>
              <a:buChar char="❖"/>
            </a:pPr>
            <a:r>
              <a:rPr lang="vi" sz="2200" b="0" i="0" u="none" strike="noStrike" cap="none">
                <a:solidFill>
                  <a:srgbClr val="000000"/>
                </a:solidFill>
                <a:latin typeface="Arial"/>
                <a:ea typeface="Arial"/>
                <a:cs typeface="Arial"/>
                <a:sym typeface="Arial"/>
              </a:rPr>
              <a:t>ACTION_VIEW content://contacts/people/1 - Hiển thị thông tin về người với mã danh 1 </a:t>
            </a:r>
          </a:p>
          <a:p>
            <a:pPr marL="457200" marR="0" lvl="0" indent="-368300" algn="l" rtl="0">
              <a:lnSpc>
                <a:spcPct val="115000"/>
              </a:lnSpc>
              <a:spcBef>
                <a:spcPts val="100"/>
              </a:spcBef>
              <a:spcAft>
                <a:spcPts val="0"/>
              </a:spcAft>
              <a:buClr>
                <a:srgbClr val="000000"/>
              </a:buClr>
              <a:buSzPct val="100000"/>
              <a:buFont typeface="Arial"/>
              <a:buChar char="❖"/>
            </a:pPr>
            <a:r>
              <a:rPr lang="vi" sz="2200" b="0" i="0" u="none" strike="noStrike" cap="none">
                <a:solidFill>
                  <a:srgbClr val="000000"/>
                </a:solidFill>
                <a:latin typeface="Arial"/>
                <a:ea typeface="Arial"/>
                <a:cs typeface="Arial"/>
                <a:sym typeface="Arial"/>
              </a:rPr>
              <a:t>ACTION_DIAL content://contacts/people/1 - Hiển thị màn hình gọi đến người với mã danh 1</a:t>
            </a:r>
          </a:p>
          <a:p>
            <a:pPr marL="457200" marR="0" lvl="0" indent="-368300" algn="l" rtl="0">
              <a:lnSpc>
                <a:spcPct val="115000"/>
              </a:lnSpc>
              <a:spcBef>
                <a:spcPts val="100"/>
              </a:spcBef>
              <a:spcAft>
                <a:spcPts val="0"/>
              </a:spcAft>
              <a:buClr>
                <a:srgbClr val="000000"/>
              </a:buClr>
              <a:buSzPct val="100000"/>
              <a:buFont typeface="Arial"/>
              <a:buChar char="❖"/>
            </a:pPr>
            <a:r>
              <a:rPr lang="vi" sz="2200" b="0" i="0" u="none" strike="noStrike" cap="none">
                <a:solidFill>
                  <a:srgbClr val="000000"/>
                </a:solidFill>
                <a:latin typeface="Arial"/>
                <a:ea typeface="Arial"/>
                <a:cs typeface="Arial"/>
                <a:sym typeface="Arial"/>
              </a:rPr>
              <a:t> ACTION_DIAL tel:123 - Hiển thị màn hình gọi với số gọi là 123 </a:t>
            </a:r>
          </a:p>
          <a:p>
            <a:pPr marL="457200" marR="0" lvl="0" indent="-393700" algn="l" rtl="0">
              <a:lnSpc>
                <a:spcPct val="115000"/>
              </a:lnSpc>
              <a:spcBef>
                <a:spcPts val="100"/>
              </a:spcBef>
              <a:spcAft>
                <a:spcPts val="0"/>
              </a:spcAft>
              <a:buClr>
                <a:srgbClr val="000000"/>
              </a:buClr>
              <a:buSzPct val="100000"/>
              <a:buFont typeface="Arial"/>
              <a:buChar char="❖"/>
            </a:pPr>
            <a:r>
              <a:rPr lang="vi" sz="2500" b="0" i="0" u="sng" strike="noStrike" cap="none">
                <a:solidFill>
                  <a:srgbClr val="000000"/>
                </a:solidFill>
                <a:latin typeface="Arial"/>
                <a:ea typeface="Arial"/>
                <a:cs typeface="Arial"/>
                <a:sym typeface="Arial"/>
              </a:rPr>
              <a:t>category: bổ sung thêm thông tin cho action của Intent. </a:t>
            </a:r>
          </a:p>
          <a:p>
            <a:pPr marL="457200" marR="0" lvl="0" indent="-368300" algn="l" rtl="0">
              <a:lnSpc>
                <a:spcPct val="115000"/>
              </a:lnSpc>
              <a:spcBef>
                <a:spcPts val="100"/>
              </a:spcBef>
              <a:spcAft>
                <a:spcPts val="0"/>
              </a:spcAft>
              <a:buClr>
                <a:srgbClr val="000000"/>
              </a:buClr>
              <a:buSzPct val="100000"/>
              <a:buFont typeface="Arial"/>
              <a:buChar char="❖"/>
            </a:pPr>
            <a:r>
              <a:rPr lang="vi" sz="2200" b="0" i="0" u="none" strike="noStrike" cap="none">
                <a:solidFill>
                  <a:srgbClr val="000000"/>
                </a:solidFill>
                <a:latin typeface="Arial"/>
                <a:ea typeface="Arial"/>
                <a:cs typeface="Arial"/>
                <a:sym typeface="Arial"/>
              </a:rPr>
              <a:t>VD: CATEGORY_LAUNCHER thông báo sẽ thêm vào Launcher như là một ứng dụng top-level </a:t>
            </a:r>
          </a:p>
        </p:txBody>
      </p:sp>
      <p:sp>
        <p:nvSpPr>
          <p:cNvPr id="186" name="Shape 186"/>
          <p:cNvSpPr txBox="1"/>
          <p:nvPr/>
        </p:nvSpPr>
        <p:spPr>
          <a:xfrm>
            <a:off x="218150" y="99625"/>
            <a:ext cx="8683199" cy="658200"/>
          </a:xfrm>
          <a:prstGeom prst="rect">
            <a:avLst/>
          </a:prstGeom>
          <a:solidFill>
            <a:srgbClr val="0A59B0"/>
          </a:solidFill>
          <a:ln w="38100" cap="flat" cmpd="sng">
            <a:solidFill>
              <a:srgbClr val="FFFFFF"/>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vi" sz="3600" b="0" i="0" u="none" strike="noStrike" cap="none">
                <a:solidFill>
                  <a:srgbClr val="FFFFFF"/>
                </a:solidFill>
                <a:latin typeface="Arial"/>
                <a:ea typeface="Arial"/>
                <a:cs typeface="Arial"/>
                <a:sym typeface="Arial"/>
              </a:rPr>
              <a:t>Activity(tt)</a:t>
            </a:r>
          </a:p>
        </p:txBody>
      </p:sp>
      <p:sp>
        <p:nvSpPr>
          <p:cNvPr id="187" name="Shape 187"/>
          <p:cNvSpPr/>
          <p:nvPr/>
        </p:nvSpPr>
        <p:spPr>
          <a:xfrm>
            <a:off x="0" y="4686300"/>
            <a:ext cx="457200" cy="457200"/>
          </a:xfrm>
          <a:prstGeom prst="ellipse">
            <a:avLst/>
          </a:prstGeom>
          <a:solidFill>
            <a:srgbClr val="0A59B0"/>
          </a:solidFill>
          <a:ln w="38100" cap="flat" cmpd="sng">
            <a:solidFill>
              <a:srgbClr val="FFFFFF"/>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218150" y="876575"/>
            <a:ext cx="8520599" cy="4034700"/>
          </a:xfrm>
          <a:prstGeom prst="rect">
            <a:avLst/>
          </a:prstGeom>
          <a:noFill/>
          <a:ln>
            <a:noFill/>
          </a:ln>
        </p:spPr>
        <p:txBody>
          <a:bodyPr lIns="91425" tIns="91425" rIns="91425" bIns="91425" anchor="t" anchorCtr="0">
            <a:noAutofit/>
          </a:bodyPr>
          <a:lstStyle/>
          <a:p>
            <a:pPr marL="457200" marR="0" lvl="0" indent="-393700" algn="l" rtl="0">
              <a:lnSpc>
                <a:spcPct val="115000"/>
              </a:lnSpc>
              <a:spcBef>
                <a:spcPts val="0"/>
              </a:spcBef>
              <a:spcAft>
                <a:spcPts val="0"/>
              </a:spcAft>
              <a:buClr>
                <a:srgbClr val="000000"/>
              </a:buClr>
              <a:buSzPct val="100000"/>
              <a:buFont typeface="Arial"/>
              <a:buChar char="❖"/>
            </a:pPr>
            <a:r>
              <a:rPr lang="vi" sz="2500" b="1" i="0" u="none" strike="noStrike" cap="none">
                <a:solidFill>
                  <a:srgbClr val="000000"/>
                </a:solidFill>
                <a:latin typeface="Arial"/>
                <a:ea typeface="Arial"/>
                <a:cs typeface="Arial"/>
                <a:sym typeface="Arial"/>
              </a:rPr>
              <a:t>Vòng đời</a:t>
            </a:r>
          </a:p>
        </p:txBody>
      </p:sp>
      <p:pic>
        <p:nvPicPr>
          <p:cNvPr id="193" name="Shape 193"/>
          <p:cNvPicPr preferRelativeResize="0"/>
          <p:nvPr/>
        </p:nvPicPr>
        <p:blipFill rotWithShape="1">
          <a:blip r:embed="rId3">
            <a:alphaModFix amt="84000"/>
          </a:blip>
          <a:srcRect/>
          <a:stretch/>
        </p:blipFill>
        <p:spPr>
          <a:xfrm>
            <a:off x="3080949" y="757825"/>
            <a:ext cx="5565600" cy="4419300"/>
          </a:xfrm>
          <a:prstGeom prst="rect">
            <a:avLst/>
          </a:prstGeom>
          <a:noFill/>
          <a:ln>
            <a:noFill/>
          </a:ln>
        </p:spPr>
      </p:pic>
      <p:sp>
        <p:nvSpPr>
          <p:cNvPr id="194" name="Shape 194"/>
          <p:cNvSpPr txBox="1"/>
          <p:nvPr/>
        </p:nvSpPr>
        <p:spPr>
          <a:xfrm>
            <a:off x="218150" y="99625"/>
            <a:ext cx="8683199" cy="658200"/>
          </a:xfrm>
          <a:prstGeom prst="rect">
            <a:avLst/>
          </a:prstGeom>
          <a:solidFill>
            <a:srgbClr val="0A59B0"/>
          </a:solidFill>
          <a:ln w="38100" cap="flat" cmpd="sng">
            <a:solidFill>
              <a:srgbClr val="FFFFFF"/>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vi" sz="3600" b="0" i="0" u="none" strike="noStrike" cap="none">
                <a:solidFill>
                  <a:srgbClr val="FFFFFF"/>
                </a:solidFill>
                <a:latin typeface="Arial"/>
                <a:ea typeface="Arial"/>
                <a:cs typeface="Arial"/>
                <a:sym typeface="Arial"/>
              </a:rPr>
              <a:t>Activity(tt)</a:t>
            </a:r>
          </a:p>
        </p:txBody>
      </p:sp>
      <p:sp>
        <p:nvSpPr>
          <p:cNvPr id="195" name="Shape 195"/>
          <p:cNvSpPr/>
          <p:nvPr/>
        </p:nvSpPr>
        <p:spPr>
          <a:xfrm>
            <a:off x="0" y="4686300"/>
            <a:ext cx="457200" cy="457200"/>
          </a:xfrm>
          <a:prstGeom prst="ellipse">
            <a:avLst/>
          </a:prstGeom>
          <a:solidFill>
            <a:srgbClr val="0A59B0"/>
          </a:solidFill>
          <a:ln w="38100" cap="flat" cmpd="sng">
            <a:solidFill>
              <a:srgbClr val="FFFFFF"/>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257325" y="858850"/>
            <a:ext cx="8520599" cy="3925799"/>
          </a:xfrm>
          <a:prstGeom prst="rect">
            <a:avLst/>
          </a:prstGeom>
          <a:noFill/>
          <a:ln>
            <a:noFill/>
          </a:ln>
        </p:spPr>
        <p:txBody>
          <a:bodyPr lIns="91425" tIns="91425" rIns="91425" bIns="91425" anchor="t" anchorCtr="0">
            <a:noAutofit/>
          </a:bodyPr>
          <a:lstStyle/>
          <a:p>
            <a:pPr marL="457200" marR="0" lvl="0" indent="-406400" algn="just" rtl="0">
              <a:lnSpc>
                <a:spcPct val="115000"/>
              </a:lnSpc>
              <a:spcBef>
                <a:spcPts val="0"/>
              </a:spcBef>
              <a:spcAft>
                <a:spcPts val="0"/>
              </a:spcAft>
              <a:buClr>
                <a:srgbClr val="000000"/>
              </a:buClr>
              <a:buSzPct val="100000"/>
              <a:buFont typeface="Arial"/>
              <a:buChar char="❖"/>
            </a:pPr>
            <a:r>
              <a:rPr lang="vi" sz="2800" b="1" i="0" u="none" strike="noStrike" cap="none">
                <a:solidFill>
                  <a:srgbClr val="000000"/>
                </a:solidFill>
                <a:latin typeface="Arial"/>
                <a:ea typeface="Arial"/>
                <a:cs typeface="Arial"/>
                <a:sym typeface="Arial"/>
              </a:rPr>
              <a:t>Vòng đời</a:t>
            </a:r>
          </a:p>
          <a:p>
            <a:pPr marL="457200" marR="0" lvl="0" indent="-355600" algn="just" rtl="0">
              <a:lnSpc>
                <a:spcPct val="100000"/>
              </a:lnSpc>
              <a:spcBef>
                <a:spcPts val="0"/>
              </a:spcBef>
              <a:spcAft>
                <a:spcPts val="0"/>
              </a:spcAft>
              <a:buClr>
                <a:srgbClr val="333333"/>
              </a:buClr>
              <a:buSzPct val="100000"/>
              <a:buFont typeface="Verdana"/>
              <a:buChar char="●"/>
            </a:pPr>
            <a:r>
              <a:rPr lang="vi" sz="2000" b="0" i="0" u="none" strike="noStrike" cap="none">
                <a:solidFill>
                  <a:srgbClr val="333333"/>
                </a:solidFill>
                <a:highlight>
                  <a:srgbClr val="F7F7F7"/>
                </a:highlight>
                <a:latin typeface="Verdana"/>
                <a:ea typeface="Verdana"/>
                <a:cs typeface="Verdana"/>
                <a:sym typeface="Verdana"/>
              </a:rPr>
              <a:t>onCreate()</a:t>
            </a:r>
            <a:r>
              <a:rPr lang="vi" sz="2000" b="0" i="0" u="none" strike="noStrike" cap="none">
                <a:solidFill>
                  <a:srgbClr val="333333"/>
                </a:solidFill>
                <a:latin typeface="Arial"/>
                <a:ea typeface="Arial"/>
                <a:cs typeface="Arial"/>
                <a:sym typeface="Arial"/>
              </a:rPr>
              <a:t> – được gọi khi Activity được khởi tạo</a:t>
            </a:r>
          </a:p>
          <a:p>
            <a:pPr marL="457200" marR="0" lvl="0" indent="-355600" algn="just" rtl="0">
              <a:lnSpc>
                <a:spcPct val="100000"/>
              </a:lnSpc>
              <a:spcBef>
                <a:spcPts val="0"/>
              </a:spcBef>
              <a:spcAft>
                <a:spcPts val="0"/>
              </a:spcAft>
              <a:buClr>
                <a:srgbClr val="333333"/>
              </a:buClr>
              <a:buSzPct val="100000"/>
              <a:buFont typeface="Verdana"/>
              <a:buChar char="●"/>
            </a:pPr>
            <a:r>
              <a:rPr lang="vi" sz="2000" b="0" i="0" u="none" strike="noStrike" cap="none">
                <a:solidFill>
                  <a:srgbClr val="333333"/>
                </a:solidFill>
                <a:highlight>
                  <a:srgbClr val="F7F7F7"/>
                </a:highlight>
                <a:latin typeface="Verdana"/>
                <a:ea typeface="Verdana"/>
                <a:cs typeface="Verdana"/>
                <a:sym typeface="Verdana"/>
              </a:rPr>
              <a:t>onStart()</a:t>
            </a:r>
            <a:r>
              <a:rPr lang="vi" sz="2000" b="0" i="0" u="none" strike="noStrike" cap="none">
                <a:solidFill>
                  <a:srgbClr val="333333"/>
                </a:solidFill>
                <a:latin typeface="Arial"/>
                <a:ea typeface="Arial"/>
                <a:cs typeface="Arial"/>
                <a:sym typeface="Arial"/>
              </a:rPr>
              <a:t> – được gọi khi Activity bắt đầu hiện ra (chúng ta bắt đầu nhìn thấy giao diện)</a:t>
            </a:r>
          </a:p>
          <a:p>
            <a:pPr marL="457200" marR="0" lvl="0" indent="-355600" algn="just" rtl="0">
              <a:lnSpc>
                <a:spcPct val="100000"/>
              </a:lnSpc>
              <a:spcBef>
                <a:spcPts val="0"/>
              </a:spcBef>
              <a:spcAft>
                <a:spcPts val="0"/>
              </a:spcAft>
              <a:buClr>
                <a:srgbClr val="333333"/>
              </a:buClr>
              <a:buSzPct val="100000"/>
              <a:buFont typeface="Verdana"/>
              <a:buChar char="●"/>
            </a:pPr>
            <a:r>
              <a:rPr lang="vi" sz="2000" b="0" i="0" u="none" strike="noStrike" cap="none">
                <a:solidFill>
                  <a:srgbClr val="333333"/>
                </a:solidFill>
                <a:highlight>
                  <a:srgbClr val="F7F7F7"/>
                </a:highlight>
                <a:latin typeface="Verdana"/>
                <a:ea typeface="Verdana"/>
                <a:cs typeface="Verdana"/>
                <a:sym typeface="Verdana"/>
              </a:rPr>
              <a:t>onResume()</a:t>
            </a:r>
            <a:r>
              <a:rPr lang="vi" sz="2000" b="0" i="0" u="none" strike="noStrike" cap="none">
                <a:solidFill>
                  <a:srgbClr val="333333"/>
                </a:solidFill>
                <a:latin typeface="Arial"/>
                <a:ea typeface="Arial"/>
                <a:cs typeface="Arial"/>
                <a:sym typeface="Arial"/>
              </a:rPr>
              <a:t> – bắt đầu nhận các tương tác với người dùng</a:t>
            </a:r>
          </a:p>
          <a:p>
            <a:pPr marL="457200" marR="0" lvl="0" indent="-355600" algn="just" rtl="0">
              <a:lnSpc>
                <a:spcPct val="100000"/>
              </a:lnSpc>
              <a:spcBef>
                <a:spcPts val="0"/>
              </a:spcBef>
              <a:spcAft>
                <a:spcPts val="0"/>
              </a:spcAft>
              <a:buClr>
                <a:srgbClr val="333333"/>
              </a:buClr>
              <a:buSzPct val="100000"/>
              <a:buFont typeface="Verdana"/>
              <a:buChar char="●"/>
            </a:pPr>
            <a:r>
              <a:rPr lang="vi" sz="2000" b="0" i="0" u="none" strike="noStrike" cap="none">
                <a:solidFill>
                  <a:srgbClr val="333333"/>
                </a:solidFill>
                <a:highlight>
                  <a:srgbClr val="F7F7F7"/>
                </a:highlight>
                <a:latin typeface="Verdana"/>
                <a:ea typeface="Verdana"/>
                <a:cs typeface="Verdana"/>
                <a:sym typeface="Verdana"/>
              </a:rPr>
              <a:t>onPause()</a:t>
            </a:r>
            <a:r>
              <a:rPr lang="vi" sz="2000" b="0" i="0" u="none" strike="noStrike" cap="none">
                <a:solidFill>
                  <a:srgbClr val="333333"/>
                </a:solidFill>
                <a:latin typeface="Arial"/>
                <a:ea typeface="Arial"/>
                <a:cs typeface="Arial"/>
                <a:sym typeface="Arial"/>
              </a:rPr>
              <a:t> – được gọi khi activity bi dừng lại để chuyển qua activity khác</a:t>
            </a:r>
          </a:p>
          <a:p>
            <a:pPr marL="457200" marR="0" lvl="0" indent="-355600" algn="just" rtl="0">
              <a:lnSpc>
                <a:spcPct val="100000"/>
              </a:lnSpc>
              <a:spcBef>
                <a:spcPts val="0"/>
              </a:spcBef>
              <a:spcAft>
                <a:spcPts val="0"/>
              </a:spcAft>
              <a:buClr>
                <a:srgbClr val="333333"/>
              </a:buClr>
              <a:buSzPct val="100000"/>
              <a:buFont typeface="Verdana"/>
              <a:buChar char="●"/>
            </a:pPr>
            <a:r>
              <a:rPr lang="vi" sz="2000" b="0" i="0" u="none" strike="noStrike" cap="none">
                <a:solidFill>
                  <a:srgbClr val="333333"/>
                </a:solidFill>
                <a:highlight>
                  <a:srgbClr val="F7F7F7"/>
                </a:highlight>
                <a:latin typeface="Verdana"/>
                <a:ea typeface="Verdana"/>
                <a:cs typeface="Verdana"/>
                <a:sym typeface="Verdana"/>
              </a:rPr>
              <a:t>onStop()</a:t>
            </a:r>
            <a:r>
              <a:rPr lang="vi" sz="2000" b="0" i="0" u="none" strike="noStrike" cap="none">
                <a:solidFill>
                  <a:srgbClr val="333333"/>
                </a:solidFill>
                <a:latin typeface="Arial"/>
                <a:ea typeface="Arial"/>
                <a:cs typeface="Arial"/>
                <a:sym typeface="Arial"/>
              </a:rPr>
              <a:t> – được gọi khi activity biến mất khỏi màn hình</a:t>
            </a:r>
          </a:p>
          <a:p>
            <a:pPr marL="457200" marR="0" lvl="0" indent="-355600" algn="just" rtl="0">
              <a:lnSpc>
                <a:spcPct val="100000"/>
              </a:lnSpc>
              <a:spcBef>
                <a:spcPts val="0"/>
              </a:spcBef>
              <a:spcAft>
                <a:spcPts val="0"/>
              </a:spcAft>
              <a:buClr>
                <a:srgbClr val="333333"/>
              </a:buClr>
              <a:buSzPct val="100000"/>
              <a:buFont typeface="Verdana"/>
              <a:buChar char="●"/>
            </a:pPr>
            <a:r>
              <a:rPr lang="vi" sz="2000" b="0" i="0" u="none" strike="noStrike" cap="none">
                <a:solidFill>
                  <a:srgbClr val="333333"/>
                </a:solidFill>
                <a:highlight>
                  <a:srgbClr val="F7F7F7"/>
                </a:highlight>
                <a:latin typeface="Verdana"/>
                <a:ea typeface="Verdana"/>
                <a:cs typeface="Verdana"/>
                <a:sym typeface="Verdana"/>
              </a:rPr>
              <a:t>onDestroy()</a:t>
            </a:r>
            <a:r>
              <a:rPr lang="vi" sz="2000" b="0" i="0" u="none" strike="noStrike" cap="none">
                <a:solidFill>
                  <a:srgbClr val="333333"/>
                </a:solidFill>
                <a:latin typeface="Arial"/>
                <a:ea typeface="Arial"/>
                <a:cs typeface="Arial"/>
                <a:sym typeface="Arial"/>
              </a:rPr>
              <a:t> – được gọi  activity bị hủy (hủy chủ động hoặc bị hủy bởi hệ thống trong trườngkhi hợp hệ điều hành xác nhận thiếu RAM)</a:t>
            </a:r>
          </a:p>
          <a:p>
            <a:pPr marL="457200" marR="0" lvl="0" indent="-355600" algn="just" rtl="0">
              <a:lnSpc>
                <a:spcPct val="100000"/>
              </a:lnSpc>
              <a:spcBef>
                <a:spcPts val="0"/>
              </a:spcBef>
              <a:spcAft>
                <a:spcPts val="0"/>
              </a:spcAft>
              <a:buClr>
                <a:srgbClr val="333333"/>
              </a:buClr>
              <a:buSzPct val="100000"/>
              <a:buFont typeface="Verdana"/>
              <a:buChar char="●"/>
            </a:pPr>
            <a:r>
              <a:rPr lang="vi" sz="2000" b="0" i="0" u="none" strike="noStrike" cap="none">
                <a:solidFill>
                  <a:srgbClr val="333333"/>
                </a:solidFill>
                <a:highlight>
                  <a:srgbClr val="F7F7F7"/>
                </a:highlight>
                <a:latin typeface="Verdana"/>
                <a:ea typeface="Verdana"/>
                <a:cs typeface="Verdana"/>
                <a:sym typeface="Verdana"/>
              </a:rPr>
              <a:t>onRestart()</a:t>
            </a:r>
            <a:r>
              <a:rPr lang="vi" sz="2000" b="0" i="0" u="none" strike="noStrike" cap="none">
                <a:solidFill>
                  <a:srgbClr val="333333"/>
                </a:solidFill>
                <a:latin typeface="Arial"/>
                <a:ea typeface="Arial"/>
                <a:cs typeface="Arial"/>
                <a:sym typeface="Arial"/>
              </a:rPr>
              <a:t> – được gọi khi activity được khởi động lại sau khi đã bị dừng</a:t>
            </a:r>
          </a:p>
          <a:p>
            <a:pPr marL="0" marR="0" lvl="0" indent="0" algn="just" rtl="0">
              <a:lnSpc>
                <a:spcPct val="115000"/>
              </a:lnSpc>
              <a:spcBef>
                <a:spcPts val="0"/>
              </a:spcBef>
              <a:spcAft>
                <a:spcPts val="0"/>
              </a:spcAft>
              <a:buClr>
                <a:schemeClr val="dk2"/>
              </a:buClr>
              <a:buSzPct val="25000"/>
              <a:buFont typeface="Arial"/>
              <a:buNone/>
            </a:pPr>
            <a:endParaRPr sz="1800" b="0" i="0" u="none" strike="noStrike" cap="none">
              <a:solidFill>
                <a:schemeClr val="dk2"/>
              </a:solidFill>
              <a:latin typeface="Arial"/>
              <a:ea typeface="Arial"/>
              <a:cs typeface="Arial"/>
              <a:sym typeface="Arial"/>
            </a:endParaRPr>
          </a:p>
        </p:txBody>
      </p:sp>
      <p:sp>
        <p:nvSpPr>
          <p:cNvPr id="201" name="Shape 201"/>
          <p:cNvSpPr txBox="1"/>
          <p:nvPr/>
        </p:nvSpPr>
        <p:spPr>
          <a:xfrm>
            <a:off x="218150" y="99625"/>
            <a:ext cx="8683199" cy="658200"/>
          </a:xfrm>
          <a:prstGeom prst="rect">
            <a:avLst/>
          </a:prstGeom>
          <a:solidFill>
            <a:srgbClr val="0A59B0"/>
          </a:solidFill>
          <a:ln w="38100" cap="flat" cmpd="sng">
            <a:solidFill>
              <a:srgbClr val="FFFFFF"/>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vi" sz="3600" b="0" i="0" u="none" strike="noStrike" cap="none">
                <a:solidFill>
                  <a:srgbClr val="FFFFFF"/>
                </a:solidFill>
                <a:latin typeface="Arial"/>
                <a:ea typeface="Arial"/>
                <a:cs typeface="Arial"/>
                <a:sym typeface="Arial"/>
              </a:rPr>
              <a:t>Activity(tt)</a:t>
            </a:r>
          </a:p>
        </p:txBody>
      </p:sp>
      <p:sp>
        <p:nvSpPr>
          <p:cNvPr id="202" name="Shape 202"/>
          <p:cNvSpPr/>
          <p:nvPr/>
        </p:nvSpPr>
        <p:spPr>
          <a:xfrm>
            <a:off x="0" y="4686300"/>
            <a:ext cx="457200" cy="457200"/>
          </a:xfrm>
          <a:prstGeom prst="ellipse">
            <a:avLst/>
          </a:prstGeom>
          <a:solidFill>
            <a:srgbClr val="0A59B0"/>
          </a:solidFill>
          <a:ln w="38100" cap="flat" cmpd="sng">
            <a:solidFill>
              <a:srgbClr val="FFFFFF"/>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174775" y="1152475"/>
            <a:ext cx="2822999" cy="34164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Arial"/>
              <a:buNone/>
            </a:pPr>
            <a:r>
              <a:rPr lang="vi" sz="2500" b="0" i="0" u="none" strike="noStrike" cap="none">
                <a:solidFill>
                  <a:srgbClr val="FF0000"/>
                </a:solidFill>
                <a:latin typeface="Arial"/>
                <a:ea typeface="Arial"/>
                <a:cs typeface="Arial"/>
                <a:sym typeface="Arial"/>
              </a:rPr>
              <a:t>Mơ android studio hướng dẫn</a:t>
            </a:r>
          </a:p>
        </p:txBody>
      </p:sp>
      <p:sp>
        <p:nvSpPr>
          <p:cNvPr id="208" name="Shape 208"/>
          <p:cNvSpPr txBox="1"/>
          <p:nvPr/>
        </p:nvSpPr>
        <p:spPr>
          <a:xfrm>
            <a:off x="218150" y="99625"/>
            <a:ext cx="8683199" cy="658200"/>
          </a:xfrm>
          <a:prstGeom prst="rect">
            <a:avLst/>
          </a:prstGeom>
          <a:solidFill>
            <a:srgbClr val="0A59B0"/>
          </a:solidFill>
          <a:ln w="38100" cap="flat" cmpd="sng">
            <a:solidFill>
              <a:srgbClr val="FFFFFF"/>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vi" sz="3600" b="0" i="0" u="none" strike="noStrike" cap="none">
                <a:solidFill>
                  <a:srgbClr val="FFFFFF"/>
                </a:solidFill>
                <a:latin typeface="Arial"/>
                <a:ea typeface="Arial"/>
                <a:cs typeface="Arial"/>
                <a:sym typeface="Arial"/>
              </a:rPr>
              <a:t>Giới thiệu một số view trong android</a:t>
            </a:r>
          </a:p>
        </p:txBody>
      </p:sp>
      <p:pic>
        <p:nvPicPr>
          <p:cNvPr id="209" name="Shape 209" descr="1131018.png"/>
          <p:cNvPicPr preferRelativeResize="0"/>
          <p:nvPr/>
        </p:nvPicPr>
        <p:blipFill rotWithShape="1">
          <a:blip r:embed="rId3">
            <a:alphaModFix/>
          </a:blip>
          <a:srcRect/>
          <a:stretch/>
        </p:blipFill>
        <p:spPr>
          <a:xfrm>
            <a:off x="683225" y="941050"/>
            <a:ext cx="5491549" cy="4034873"/>
          </a:xfrm>
          <a:prstGeom prst="rect">
            <a:avLst/>
          </a:prstGeom>
          <a:noFill/>
          <a:ln>
            <a:noFill/>
          </a:ln>
        </p:spPr>
      </p:pic>
      <p:sp>
        <p:nvSpPr>
          <p:cNvPr id="210" name="Shape 210"/>
          <p:cNvSpPr/>
          <p:nvPr/>
        </p:nvSpPr>
        <p:spPr>
          <a:xfrm>
            <a:off x="0" y="4686300"/>
            <a:ext cx="457200" cy="457200"/>
          </a:xfrm>
          <a:prstGeom prst="ellipse">
            <a:avLst/>
          </a:prstGeom>
          <a:solidFill>
            <a:srgbClr val="0A59B0"/>
          </a:solidFill>
          <a:ln w="38100" cap="flat" cmpd="sng">
            <a:solidFill>
              <a:srgbClr val="FFFFFF"/>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subTitle" idx="1"/>
          </p:nvPr>
        </p:nvSpPr>
        <p:spPr>
          <a:xfrm>
            <a:off x="436275" y="918475"/>
            <a:ext cx="8707800" cy="3983999"/>
          </a:xfrm>
          <a:prstGeom prst="rect">
            <a:avLst/>
          </a:prstGeom>
          <a:noFill/>
          <a:ln>
            <a:noFill/>
          </a:ln>
        </p:spPr>
        <p:txBody>
          <a:bodyPr lIns="91425" tIns="91425" rIns="91425" bIns="91425" anchor="t" anchorCtr="0">
            <a:noAutofit/>
          </a:bodyPr>
          <a:lstStyle/>
          <a:p>
            <a:pPr marL="457200" marR="0" lvl="0" indent="-406400" algn="just" rtl="0">
              <a:lnSpc>
                <a:spcPct val="100000"/>
              </a:lnSpc>
              <a:spcBef>
                <a:spcPts val="0"/>
              </a:spcBef>
              <a:spcAft>
                <a:spcPts val="0"/>
              </a:spcAft>
              <a:buClr>
                <a:srgbClr val="000000"/>
              </a:buClr>
              <a:buSzPct val="100000"/>
              <a:buFont typeface="Arial"/>
              <a:buChar char="❖"/>
            </a:pPr>
            <a:r>
              <a:rPr lang="vi" sz="2800" b="1" i="0" u="none" strike="noStrike" cap="none">
                <a:solidFill>
                  <a:srgbClr val="000000"/>
                </a:solidFill>
                <a:latin typeface="Arial"/>
                <a:ea typeface="Arial"/>
                <a:cs typeface="Arial"/>
                <a:sym typeface="Arial"/>
              </a:rPr>
              <a:t>Tổng quan Android</a:t>
            </a:r>
          </a:p>
          <a:p>
            <a:pPr marL="457200" marR="0" lvl="0" indent="-393700" algn="just" rtl="0">
              <a:lnSpc>
                <a:spcPct val="100000"/>
              </a:lnSpc>
              <a:spcBef>
                <a:spcPts val="0"/>
              </a:spcBef>
              <a:spcAft>
                <a:spcPts val="0"/>
              </a:spcAft>
              <a:buClr>
                <a:srgbClr val="000000"/>
              </a:buClr>
              <a:buSzPct val="100000"/>
              <a:buFont typeface="Arial"/>
              <a:buChar char="●"/>
            </a:pPr>
            <a:r>
              <a:rPr lang="vi" sz="2500" b="0" i="0" u="none" strike="noStrike" cap="none">
                <a:solidFill>
                  <a:srgbClr val="000000"/>
                </a:solidFill>
                <a:latin typeface="Arial"/>
                <a:ea typeface="Arial"/>
                <a:cs typeface="Arial"/>
                <a:sym typeface="Arial"/>
              </a:rPr>
              <a:t>Hệ điều hành android</a:t>
            </a:r>
          </a:p>
          <a:p>
            <a:pPr marL="457200" marR="0" lvl="0" indent="-393700" algn="just" rtl="0">
              <a:lnSpc>
                <a:spcPct val="100000"/>
              </a:lnSpc>
              <a:spcBef>
                <a:spcPts val="0"/>
              </a:spcBef>
              <a:spcAft>
                <a:spcPts val="0"/>
              </a:spcAft>
              <a:buClr>
                <a:srgbClr val="000000"/>
              </a:buClr>
              <a:buSzPct val="100000"/>
              <a:buFont typeface="Arial"/>
              <a:buChar char="●"/>
            </a:pPr>
            <a:r>
              <a:rPr lang="vi" sz="2500" b="0" i="0" u="none" strike="noStrike" cap="none">
                <a:solidFill>
                  <a:srgbClr val="000000"/>
                </a:solidFill>
                <a:latin typeface="Arial"/>
                <a:ea typeface="Arial"/>
                <a:cs typeface="Arial"/>
                <a:sym typeface="Arial"/>
              </a:rPr>
              <a:t>ADT(Android Developer Tools Bundle)</a:t>
            </a:r>
          </a:p>
          <a:p>
            <a:pPr marL="457200" marR="0" lvl="0" indent="-393700" algn="just" rtl="0">
              <a:lnSpc>
                <a:spcPct val="100000"/>
              </a:lnSpc>
              <a:spcBef>
                <a:spcPts val="0"/>
              </a:spcBef>
              <a:spcAft>
                <a:spcPts val="0"/>
              </a:spcAft>
              <a:buClr>
                <a:srgbClr val="000000"/>
              </a:buClr>
              <a:buSzPct val="100000"/>
              <a:buFont typeface="Arial"/>
              <a:buChar char="●"/>
            </a:pPr>
            <a:r>
              <a:rPr lang="vi" sz="2500" b="0" i="0" u="none" strike="noStrike" cap="none">
                <a:solidFill>
                  <a:srgbClr val="000000"/>
                </a:solidFill>
                <a:latin typeface="Arial"/>
                <a:ea typeface="Arial"/>
                <a:cs typeface="Arial"/>
                <a:sym typeface="Arial"/>
              </a:rPr>
              <a:t>Hướng dẫn sử dụng android studio để lập trình</a:t>
            </a:r>
          </a:p>
          <a:p>
            <a:pPr marL="457200" marR="0" lvl="0" indent="-393700" algn="just" rtl="0">
              <a:lnSpc>
                <a:spcPct val="100000"/>
              </a:lnSpc>
              <a:spcBef>
                <a:spcPts val="0"/>
              </a:spcBef>
              <a:spcAft>
                <a:spcPts val="0"/>
              </a:spcAft>
              <a:buClr>
                <a:srgbClr val="000000"/>
              </a:buClr>
              <a:buSzPct val="100000"/>
              <a:buFont typeface="Arial"/>
              <a:buChar char="●"/>
            </a:pPr>
            <a:r>
              <a:rPr lang="vi" sz="2500" b="0" i="0" u="none" strike="noStrike" cap="none">
                <a:solidFill>
                  <a:srgbClr val="000000"/>
                </a:solidFill>
                <a:latin typeface="Arial"/>
                <a:ea typeface="Arial"/>
                <a:cs typeface="Arial"/>
                <a:sym typeface="Arial"/>
              </a:rPr>
              <a:t>Cấu trúc 1 chương trình android bằng android studio</a:t>
            </a:r>
          </a:p>
          <a:p>
            <a:pPr marL="457200" marR="0" lvl="0" indent="-406400" algn="just" rtl="0">
              <a:lnSpc>
                <a:spcPct val="100000"/>
              </a:lnSpc>
              <a:spcBef>
                <a:spcPts val="0"/>
              </a:spcBef>
              <a:spcAft>
                <a:spcPts val="0"/>
              </a:spcAft>
              <a:buClr>
                <a:srgbClr val="000000"/>
              </a:buClr>
              <a:buSzPct val="100000"/>
              <a:buFont typeface="Arial"/>
              <a:buChar char="❖"/>
            </a:pPr>
            <a:r>
              <a:rPr lang="vi" sz="2800" b="1" i="0" u="none" strike="noStrike" cap="none">
                <a:solidFill>
                  <a:srgbClr val="000000"/>
                </a:solidFill>
                <a:latin typeface="Arial"/>
                <a:ea typeface="Arial"/>
                <a:cs typeface="Arial"/>
                <a:sym typeface="Arial"/>
              </a:rPr>
              <a:t>Activity</a:t>
            </a:r>
          </a:p>
          <a:p>
            <a:pPr marL="457200" marR="0" lvl="0" indent="-393700" algn="just" rtl="0">
              <a:lnSpc>
                <a:spcPct val="100000"/>
              </a:lnSpc>
              <a:spcBef>
                <a:spcPts val="0"/>
              </a:spcBef>
              <a:spcAft>
                <a:spcPts val="0"/>
              </a:spcAft>
              <a:buClr>
                <a:srgbClr val="000000"/>
              </a:buClr>
              <a:buSzPct val="100000"/>
              <a:buFont typeface="Arial"/>
              <a:buChar char="●"/>
            </a:pPr>
            <a:r>
              <a:rPr lang="vi" sz="2500" b="0" i="0" u="none" strike="noStrike" cap="none">
                <a:solidFill>
                  <a:srgbClr val="000000"/>
                </a:solidFill>
                <a:latin typeface="Arial"/>
                <a:ea typeface="Arial"/>
                <a:cs typeface="Arial"/>
                <a:sym typeface="Arial"/>
              </a:rPr>
              <a:t>Khái niệm</a:t>
            </a:r>
          </a:p>
          <a:p>
            <a:pPr marL="457200" marR="0" lvl="0" indent="-393700" algn="just" rtl="0">
              <a:lnSpc>
                <a:spcPct val="100000"/>
              </a:lnSpc>
              <a:spcBef>
                <a:spcPts val="0"/>
              </a:spcBef>
              <a:spcAft>
                <a:spcPts val="0"/>
              </a:spcAft>
              <a:buClr>
                <a:srgbClr val="000000"/>
              </a:buClr>
              <a:buSzPct val="100000"/>
              <a:buFont typeface="Arial"/>
              <a:buChar char="●"/>
            </a:pPr>
            <a:r>
              <a:rPr lang="vi" sz="2500" b="0" i="0" u="none" strike="noStrike" cap="none">
                <a:solidFill>
                  <a:srgbClr val="000000"/>
                </a:solidFill>
                <a:latin typeface="Arial"/>
                <a:ea typeface="Arial"/>
                <a:cs typeface="Arial"/>
                <a:sym typeface="Arial"/>
              </a:rPr>
              <a:t>Vòng đời</a:t>
            </a:r>
          </a:p>
          <a:p>
            <a:pPr marL="457200" marR="0" lvl="0" indent="-406400" algn="just" rtl="0">
              <a:lnSpc>
                <a:spcPct val="100000"/>
              </a:lnSpc>
              <a:spcBef>
                <a:spcPts val="0"/>
              </a:spcBef>
              <a:spcAft>
                <a:spcPts val="0"/>
              </a:spcAft>
              <a:buClr>
                <a:srgbClr val="000000"/>
              </a:buClr>
              <a:buSzPct val="100000"/>
              <a:buFont typeface="Arial"/>
              <a:buChar char="❖"/>
            </a:pPr>
            <a:r>
              <a:rPr lang="vi" sz="2800" b="1" i="0" u="none" strike="noStrike" cap="none">
                <a:solidFill>
                  <a:srgbClr val="000000"/>
                </a:solidFill>
                <a:latin typeface="Arial"/>
                <a:ea typeface="Arial"/>
                <a:cs typeface="Arial"/>
                <a:sym typeface="Arial"/>
              </a:rPr>
              <a:t> Giới thiệu một số view trong layout</a:t>
            </a:r>
          </a:p>
        </p:txBody>
      </p:sp>
      <p:sp>
        <p:nvSpPr>
          <p:cNvPr id="84" name="Shape 84"/>
          <p:cNvSpPr txBox="1"/>
          <p:nvPr/>
        </p:nvSpPr>
        <p:spPr>
          <a:xfrm>
            <a:off x="332950" y="99625"/>
            <a:ext cx="8227799" cy="725399"/>
          </a:xfrm>
          <a:prstGeom prst="rect">
            <a:avLst/>
          </a:prstGeom>
          <a:solidFill>
            <a:srgbClr val="0A59B0"/>
          </a:solidFill>
          <a:ln w="38100" cap="flat" cmpd="sng">
            <a:solidFill>
              <a:srgbClr val="FFFFFF"/>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vi" sz="3600" b="0" i="0" u="none" strike="noStrike" cap="none">
                <a:solidFill>
                  <a:srgbClr val="FFFFFF"/>
                </a:solidFill>
                <a:latin typeface="Arial"/>
                <a:ea typeface="Arial"/>
                <a:cs typeface="Arial"/>
                <a:sym typeface="Arial"/>
              </a:rPr>
              <a:t>Nội dung</a:t>
            </a:r>
          </a:p>
        </p:txBody>
      </p:sp>
      <p:sp>
        <p:nvSpPr>
          <p:cNvPr id="85" name="Shape 85"/>
          <p:cNvSpPr/>
          <p:nvPr/>
        </p:nvSpPr>
        <p:spPr>
          <a:xfrm>
            <a:off x="123100" y="4625900"/>
            <a:ext cx="457200" cy="457200"/>
          </a:xfrm>
          <a:prstGeom prst="ellipse">
            <a:avLst/>
          </a:prstGeom>
          <a:solidFill>
            <a:srgbClr val="0A59B0"/>
          </a:solidFill>
          <a:ln w="38100" cap="flat" cmpd="sng">
            <a:solidFill>
              <a:srgbClr val="FFFFFF"/>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390350" y="886300"/>
            <a:ext cx="8568300" cy="4053599"/>
          </a:xfrm>
          <a:prstGeom prst="rect">
            <a:avLst/>
          </a:prstGeom>
          <a:noFill/>
          <a:ln>
            <a:noFill/>
          </a:ln>
        </p:spPr>
        <p:txBody>
          <a:bodyPr lIns="91425" tIns="91425" rIns="91425" bIns="91425" anchor="t" anchorCtr="0">
            <a:noAutofit/>
          </a:bodyPr>
          <a:lstStyle/>
          <a:p>
            <a:pPr marL="457200" marR="0" lvl="0" indent="-406400" algn="l" rtl="0">
              <a:lnSpc>
                <a:spcPct val="115000"/>
              </a:lnSpc>
              <a:spcBef>
                <a:spcPts val="0"/>
              </a:spcBef>
              <a:spcAft>
                <a:spcPts val="0"/>
              </a:spcAft>
              <a:buClr>
                <a:schemeClr val="dk1"/>
              </a:buClr>
              <a:buSzPct val="100000"/>
              <a:buFont typeface="Arial"/>
              <a:buChar char="❖"/>
            </a:pPr>
            <a:r>
              <a:rPr lang="vi" sz="2800" b="1" i="0" u="none" strike="noStrike" cap="none">
                <a:solidFill>
                  <a:schemeClr val="dk1"/>
                </a:solidFill>
                <a:latin typeface="Arial"/>
                <a:ea typeface="Arial"/>
                <a:cs typeface="Arial"/>
                <a:sym typeface="Arial"/>
              </a:rPr>
              <a:t>Lịch sử phát triển</a:t>
            </a:r>
          </a:p>
          <a:p>
            <a:pPr marL="457200" marR="0" lvl="0" indent="-381000" algn="just" rtl="0">
              <a:lnSpc>
                <a:spcPct val="115000"/>
              </a:lnSpc>
              <a:spcBef>
                <a:spcPts val="0"/>
              </a:spcBef>
              <a:spcAft>
                <a:spcPts val="0"/>
              </a:spcAft>
              <a:buClr>
                <a:schemeClr val="dk1"/>
              </a:buClr>
              <a:buSzPct val="100000"/>
              <a:buFont typeface="Arial"/>
              <a:buChar char="●"/>
            </a:pPr>
            <a:r>
              <a:rPr lang="vi" sz="2400" b="0" i="0" u="none" strike="noStrike" cap="none">
                <a:solidFill>
                  <a:schemeClr val="dk1"/>
                </a:solidFill>
                <a:latin typeface="Arial"/>
                <a:ea typeface="Arial"/>
                <a:cs typeface="Arial"/>
                <a:sym typeface="Arial"/>
              </a:rPr>
              <a:t>Năm 2003, Android Inc. được thành lập bởi Andy Rubin, Rich Miner, Nick Sears và Chris White tại California.</a:t>
            </a:r>
          </a:p>
          <a:p>
            <a:pPr marL="457200" marR="0" lvl="0" indent="-381000" algn="just" rtl="0">
              <a:lnSpc>
                <a:spcPct val="115000"/>
              </a:lnSpc>
              <a:spcBef>
                <a:spcPts val="0"/>
              </a:spcBef>
              <a:spcAft>
                <a:spcPts val="0"/>
              </a:spcAft>
              <a:buClr>
                <a:schemeClr val="dk1"/>
              </a:buClr>
              <a:buSzPct val="100000"/>
              <a:buFont typeface="Arial"/>
              <a:buChar char="●"/>
            </a:pPr>
            <a:r>
              <a:rPr lang="vi" sz="2400" b="0" i="0" u="none" strike="noStrike" cap="none">
                <a:solidFill>
                  <a:schemeClr val="dk1"/>
                </a:solidFill>
                <a:latin typeface="Arial"/>
                <a:ea typeface="Arial"/>
                <a:cs typeface="Arial"/>
                <a:sym typeface="Arial"/>
              </a:rPr>
              <a:t>Năm 2005, Google sở hữu Android cùng với các vị trí quản lý.</a:t>
            </a:r>
          </a:p>
          <a:p>
            <a:pPr marL="457200" marR="0" lvl="0" indent="-381000" algn="just" rtl="0">
              <a:lnSpc>
                <a:spcPct val="115000"/>
              </a:lnSpc>
              <a:spcBef>
                <a:spcPts val="0"/>
              </a:spcBef>
              <a:spcAft>
                <a:spcPts val="0"/>
              </a:spcAft>
              <a:buClr>
                <a:schemeClr val="dk1"/>
              </a:buClr>
              <a:buSzPct val="100000"/>
              <a:buFont typeface="Arial"/>
              <a:buChar char="●"/>
            </a:pPr>
            <a:r>
              <a:rPr lang="vi" sz="2400" b="0" i="0" u="none" strike="noStrike" cap="none">
                <a:solidFill>
                  <a:schemeClr val="dk1"/>
                </a:solidFill>
                <a:latin typeface="Arial"/>
                <a:ea typeface="Arial"/>
                <a:cs typeface="Arial"/>
                <a:sym typeface="Arial"/>
              </a:rPr>
              <a:t>Năm 2007, OHA (Open Handset Alliance) được thành lập bởi Google cùng với nhiều nhà sản xuất thiết bị phần cứng, thiết bị không dây và vi xử lý. Công bố nền tảng phát triển Android.(</a:t>
            </a:r>
            <a:r>
              <a:rPr lang="vi" sz="2400" b="0" i="0" u="none" strike="noStrike" cap="none">
                <a:solidFill>
                  <a:srgbClr val="FF0000"/>
                </a:solidFill>
                <a:latin typeface="Arial"/>
                <a:ea typeface="Arial"/>
                <a:cs typeface="Arial"/>
                <a:sym typeface="Arial"/>
              </a:rPr>
              <a:t>còn tiếp</a:t>
            </a:r>
            <a:r>
              <a:rPr lang="vi" sz="2400" b="0" i="0" u="none" strike="noStrike" cap="none">
                <a:solidFill>
                  <a:schemeClr val="dk1"/>
                </a:solidFill>
                <a:latin typeface="Arial"/>
                <a:ea typeface="Arial"/>
                <a:cs typeface="Arial"/>
                <a:sym typeface="Arial"/>
              </a:rPr>
              <a:t>)</a:t>
            </a:r>
          </a:p>
          <a:p>
            <a:pPr marL="0" marR="0" lvl="0" indent="0" algn="l" rtl="0">
              <a:lnSpc>
                <a:spcPct val="115000"/>
              </a:lnSpc>
              <a:spcBef>
                <a:spcPts val="0"/>
              </a:spcBef>
              <a:spcAft>
                <a:spcPts val="0"/>
              </a:spcAft>
              <a:buClr>
                <a:schemeClr val="dk2"/>
              </a:buClr>
              <a:buSzPct val="25000"/>
              <a:buFont typeface="Arial"/>
              <a:buNone/>
            </a:pPr>
            <a:endParaRPr sz="2400" b="0" i="0" u="none" strike="noStrike" cap="none">
              <a:solidFill>
                <a:schemeClr val="dk2"/>
              </a:solidFill>
              <a:latin typeface="Arial"/>
              <a:ea typeface="Arial"/>
              <a:cs typeface="Arial"/>
              <a:sym typeface="Arial"/>
            </a:endParaRPr>
          </a:p>
        </p:txBody>
      </p:sp>
      <p:sp>
        <p:nvSpPr>
          <p:cNvPr id="91" name="Shape 91"/>
          <p:cNvSpPr txBox="1"/>
          <p:nvPr/>
        </p:nvSpPr>
        <p:spPr>
          <a:xfrm>
            <a:off x="332948" y="99625"/>
            <a:ext cx="8568300" cy="725399"/>
          </a:xfrm>
          <a:prstGeom prst="rect">
            <a:avLst/>
          </a:prstGeom>
          <a:solidFill>
            <a:srgbClr val="0A59B0"/>
          </a:solidFill>
          <a:ln w="38100" cap="flat" cmpd="sng">
            <a:solidFill>
              <a:srgbClr val="FFFFFF"/>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vi" sz="3600" b="0" i="0" u="none" strike="noStrike" cap="none">
                <a:solidFill>
                  <a:srgbClr val="FFFFFF"/>
                </a:solidFill>
                <a:latin typeface="Arial"/>
                <a:ea typeface="Arial"/>
                <a:cs typeface="Arial"/>
                <a:sym typeface="Arial"/>
              </a:rPr>
              <a:t>Hệ điều hành android</a:t>
            </a:r>
          </a:p>
        </p:txBody>
      </p:sp>
      <p:sp>
        <p:nvSpPr>
          <p:cNvPr id="92" name="Shape 92"/>
          <p:cNvSpPr/>
          <p:nvPr/>
        </p:nvSpPr>
        <p:spPr>
          <a:xfrm>
            <a:off x="0" y="4686300"/>
            <a:ext cx="457200" cy="457200"/>
          </a:xfrm>
          <a:prstGeom prst="ellipse">
            <a:avLst/>
          </a:prstGeom>
          <a:solidFill>
            <a:srgbClr val="0A59B0"/>
          </a:solidFill>
          <a:ln w="38100" cap="flat" cmpd="sng">
            <a:solidFill>
              <a:srgbClr val="FFFFFF"/>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311700" y="895525"/>
            <a:ext cx="8520599" cy="4127400"/>
          </a:xfrm>
          <a:prstGeom prst="rect">
            <a:avLst/>
          </a:prstGeom>
          <a:noFill/>
          <a:ln>
            <a:noFill/>
          </a:ln>
        </p:spPr>
        <p:txBody>
          <a:bodyPr lIns="91425" tIns="91425" rIns="91425" bIns="91425" anchor="t" anchorCtr="0">
            <a:noAutofit/>
          </a:bodyPr>
          <a:lstStyle/>
          <a:p>
            <a:pPr marL="457200" marR="0" lvl="0" indent="-406400" algn="l" rtl="0">
              <a:lnSpc>
                <a:spcPct val="115000"/>
              </a:lnSpc>
              <a:spcBef>
                <a:spcPts val="0"/>
              </a:spcBef>
              <a:spcAft>
                <a:spcPts val="0"/>
              </a:spcAft>
              <a:buClr>
                <a:schemeClr val="dk1"/>
              </a:buClr>
              <a:buSzPct val="100000"/>
              <a:buFont typeface="Arial"/>
              <a:buChar char="❖"/>
            </a:pPr>
            <a:r>
              <a:rPr lang="vi" sz="2800" b="1" i="0" u="none" strike="noStrike" cap="none">
                <a:solidFill>
                  <a:schemeClr val="dk1"/>
                </a:solidFill>
                <a:latin typeface="Arial"/>
                <a:ea typeface="Arial"/>
                <a:cs typeface="Arial"/>
                <a:sym typeface="Arial"/>
              </a:rPr>
              <a:t>Lịch sử phát triển(tt)</a:t>
            </a:r>
          </a:p>
          <a:p>
            <a:pPr marL="457200" marR="0" lvl="0" indent="-393700" algn="l" rtl="0">
              <a:lnSpc>
                <a:spcPct val="115000"/>
              </a:lnSpc>
              <a:spcBef>
                <a:spcPts val="0"/>
              </a:spcBef>
              <a:spcAft>
                <a:spcPts val="0"/>
              </a:spcAft>
              <a:buClr>
                <a:schemeClr val="dk1"/>
              </a:buClr>
              <a:buSzPct val="100000"/>
              <a:buFont typeface="Arial"/>
              <a:buChar char="●"/>
            </a:pPr>
            <a:r>
              <a:rPr lang="vi" sz="2500" b="0" i="0" u="none" strike="noStrike" cap="none">
                <a:solidFill>
                  <a:schemeClr val="dk1"/>
                </a:solidFill>
                <a:latin typeface="Arial"/>
                <a:ea typeface="Arial"/>
                <a:cs typeface="Arial"/>
                <a:sym typeface="Arial"/>
              </a:rPr>
              <a:t>Năm 2008, thiết bị HTC Dream là phiên bản thế hệ đầu tiên hoạt động với hệ điều hành Android 1.0.</a:t>
            </a:r>
          </a:p>
          <a:p>
            <a:pPr marL="457200" marR="0" lvl="0" indent="-393700" algn="l" rtl="0">
              <a:lnSpc>
                <a:spcPct val="115000"/>
              </a:lnSpc>
              <a:spcBef>
                <a:spcPts val="0"/>
              </a:spcBef>
              <a:spcAft>
                <a:spcPts val="0"/>
              </a:spcAft>
              <a:buClr>
                <a:schemeClr val="dk1"/>
              </a:buClr>
              <a:buSzPct val="100000"/>
              <a:buFont typeface="Arial"/>
              <a:buChar char="●"/>
            </a:pPr>
            <a:r>
              <a:rPr lang="vi" sz="2500" b="0" i="0" u="none" strike="noStrike" cap="none">
                <a:solidFill>
                  <a:schemeClr val="dk1"/>
                </a:solidFill>
                <a:latin typeface="Arial"/>
                <a:ea typeface="Arial"/>
                <a:cs typeface="Arial"/>
                <a:sym typeface="Arial"/>
              </a:rPr>
              <a:t>Năm 2010, Google khởi đầu dòng thiết bị Nexus với thiết bị đầu tiên của HTC là Nexus One.</a:t>
            </a:r>
          </a:p>
          <a:p>
            <a:pPr marL="457200" marR="0" lvl="0" indent="-393700" algn="l" rtl="0">
              <a:lnSpc>
                <a:spcPct val="115000"/>
              </a:lnSpc>
              <a:spcBef>
                <a:spcPts val="0"/>
              </a:spcBef>
              <a:spcAft>
                <a:spcPts val="0"/>
              </a:spcAft>
              <a:buClr>
                <a:schemeClr val="dk1"/>
              </a:buClr>
              <a:buSzPct val="100000"/>
              <a:buFont typeface="Arial"/>
              <a:buChar char="●"/>
            </a:pPr>
            <a:r>
              <a:rPr lang="vi" sz="2500" b="0" i="0" u="none" strike="noStrike" cap="none">
                <a:solidFill>
                  <a:schemeClr val="dk1"/>
                </a:solidFill>
                <a:latin typeface="Arial"/>
                <a:ea typeface="Arial"/>
                <a:cs typeface="Arial"/>
                <a:sym typeface="Arial"/>
              </a:rPr>
              <a:t>Năm 2013, ra mắt loạt thiết bị phiên bản GPE.</a:t>
            </a:r>
          </a:p>
          <a:p>
            <a:pPr marL="457200" marR="0" lvl="0" indent="-393700" algn="l" rtl="0">
              <a:lnSpc>
                <a:spcPct val="115000"/>
              </a:lnSpc>
              <a:spcBef>
                <a:spcPts val="0"/>
              </a:spcBef>
              <a:spcAft>
                <a:spcPts val="0"/>
              </a:spcAft>
              <a:buClr>
                <a:schemeClr val="dk1"/>
              </a:buClr>
              <a:buSzPct val="100000"/>
              <a:buFont typeface="Arial"/>
              <a:buChar char="●"/>
            </a:pPr>
            <a:r>
              <a:rPr lang="vi" sz="2500" b="0" i="0" u="none" strike="noStrike" cap="none">
                <a:solidFill>
                  <a:schemeClr val="dk1"/>
                </a:solidFill>
                <a:latin typeface="Arial"/>
                <a:ea typeface="Arial"/>
                <a:cs typeface="Arial"/>
                <a:sym typeface="Arial"/>
              </a:rPr>
              <a:t>Năm 2014, Google công báo Android Wear, hệ điều hành dành cho các thiết bị đeo được.</a:t>
            </a:r>
          </a:p>
          <a:p>
            <a:pPr marL="0" marR="0" lvl="0" indent="0" algn="l" rtl="0">
              <a:lnSpc>
                <a:spcPct val="115000"/>
              </a:lnSpc>
              <a:spcBef>
                <a:spcPts val="0"/>
              </a:spcBef>
              <a:spcAft>
                <a:spcPts val="0"/>
              </a:spcAft>
              <a:buClr>
                <a:schemeClr val="dk2"/>
              </a:buClr>
              <a:buSzPct val="25000"/>
              <a:buFont typeface="Arial"/>
              <a:buNone/>
            </a:pPr>
            <a:endParaRPr sz="1800" b="0" i="0" u="none" strike="noStrike" cap="none">
              <a:solidFill>
                <a:schemeClr val="dk2"/>
              </a:solidFill>
              <a:latin typeface="Arial"/>
              <a:ea typeface="Arial"/>
              <a:cs typeface="Arial"/>
              <a:sym typeface="Arial"/>
            </a:endParaRPr>
          </a:p>
        </p:txBody>
      </p:sp>
      <p:sp>
        <p:nvSpPr>
          <p:cNvPr id="98" name="Shape 98"/>
          <p:cNvSpPr txBox="1"/>
          <p:nvPr/>
        </p:nvSpPr>
        <p:spPr>
          <a:xfrm>
            <a:off x="332948" y="99625"/>
            <a:ext cx="8568300" cy="725399"/>
          </a:xfrm>
          <a:prstGeom prst="rect">
            <a:avLst/>
          </a:prstGeom>
          <a:solidFill>
            <a:srgbClr val="0A59B0"/>
          </a:solidFill>
          <a:ln w="38100" cap="flat" cmpd="sng">
            <a:solidFill>
              <a:srgbClr val="FFFFFF"/>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vi" sz="3600" b="0" i="0" u="none" strike="noStrike" cap="none">
                <a:solidFill>
                  <a:srgbClr val="FFFFFF"/>
                </a:solidFill>
                <a:latin typeface="Arial"/>
                <a:ea typeface="Arial"/>
                <a:cs typeface="Arial"/>
                <a:sym typeface="Arial"/>
              </a:rPr>
              <a:t>Hệ điều hành android(tt)</a:t>
            </a:r>
          </a:p>
        </p:txBody>
      </p:sp>
      <p:sp>
        <p:nvSpPr>
          <p:cNvPr id="99" name="Shape 99"/>
          <p:cNvSpPr/>
          <p:nvPr/>
        </p:nvSpPr>
        <p:spPr>
          <a:xfrm>
            <a:off x="0" y="4686300"/>
            <a:ext cx="457200" cy="457200"/>
          </a:xfrm>
          <a:prstGeom prst="ellipse">
            <a:avLst/>
          </a:prstGeom>
          <a:solidFill>
            <a:srgbClr val="0A59B0"/>
          </a:solidFill>
          <a:ln w="38100" cap="flat" cmpd="sng">
            <a:solidFill>
              <a:srgbClr val="FFFFFF"/>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311700" y="872550"/>
            <a:ext cx="8520599" cy="4317000"/>
          </a:xfrm>
          <a:prstGeom prst="rect">
            <a:avLst/>
          </a:prstGeom>
          <a:noFill/>
          <a:ln>
            <a:noFill/>
          </a:ln>
        </p:spPr>
        <p:txBody>
          <a:bodyPr lIns="91425" tIns="91425" rIns="91425" bIns="91425" anchor="t" anchorCtr="0">
            <a:noAutofit/>
          </a:bodyPr>
          <a:lstStyle/>
          <a:p>
            <a:pPr marL="457200" marR="0" lvl="0" indent="-406400" algn="l" rtl="0">
              <a:lnSpc>
                <a:spcPct val="115000"/>
              </a:lnSpc>
              <a:spcBef>
                <a:spcPts val="0"/>
              </a:spcBef>
              <a:spcAft>
                <a:spcPts val="0"/>
              </a:spcAft>
              <a:buClr>
                <a:srgbClr val="000000"/>
              </a:buClr>
              <a:buSzPct val="100000"/>
              <a:buFont typeface="Arial"/>
              <a:buChar char="❖"/>
            </a:pPr>
            <a:r>
              <a:rPr lang="vi" sz="2800" b="1" i="0" u="none" strike="noStrike" cap="none">
                <a:solidFill>
                  <a:srgbClr val="000000"/>
                </a:solidFill>
                <a:latin typeface="Arial"/>
                <a:ea typeface="Arial"/>
                <a:cs typeface="Arial"/>
                <a:sym typeface="Arial"/>
              </a:rPr>
              <a:t>Các phiên bản</a:t>
            </a:r>
          </a:p>
          <a:p>
            <a:pPr marL="457200" marR="0" lvl="0" indent="-381000" algn="just" rtl="0">
              <a:lnSpc>
                <a:spcPct val="115000"/>
              </a:lnSpc>
              <a:spcBef>
                <a:spcPts val="0"/>
              </a:spcBef>
              <a:spcAft>
                <a:spcPts val="0"/>
              </a:spcAft>
              <a:buClr>
                <a:srgbClr val="000000"/>
              </a:buClr>
              <a:buSzPct val="100000"/>
              <a:buFont typeface="Arial"/>
              <a:buChar char="●"/>
            </a:pPr>
            <a:r>
              <a:rPr lang="vi" sz="2400" b="0" i="0" u="none" strike="noStrike" cap="none">
                <a:solidFill>
                  <a:srgbClr val="000000"/>
                </a:solidFill>
                <a:latin typeface="Arial"/>
                <a:ea typeface="Arial"/>
                <a:cs typeface="Arial"/>
                <a:sym typeface="Arial"/>
              </a:rPr>
              <a:t>Phiên bản 1.x:Android 1.0 (API 1), Android 1.1 (API 2), Android 1.5 Cupcake (API 3), Android 1.6 Donut (API 4)</a:t>
            </a:r>
          </a:p>
          <a:p>
            <a:pPr marL="457200" marR="0" lvl="0" indent="-381000" algn="just" rtl="0">
              <a:lnSpc>
                <a:spcPct val="115000"/>
              </a:lnSpc>
              <a:spcBef>
                <a:spcPts val="0"/>
              </a:spcBef>
              <a:spcAft>
                <a:spcPts val="0"/>
              </a:spcAft>
              <a:buClr>
                <a:srgbClr val="000000"/>
              </a:buClr>
              <a:buSzPct val="100000"/>
              <a:buFont typeface="Arial"/>
              <a:buChar char="●"/>
            </a:pPr>
            <a:r>
              <a:rPr lang="vi" sz="2400" b="0" i="0" u="none" strike="noStrike" cap="none">
                <a:solidFill>
                  <a:srgbClr val="000000"/>
                </a:solidFill>
                <a:latin typeface="Arial"/>
                <a:ea typeface="Arial"/>
                <a:cs typeface="Arial"/>
                <a:sym typeface="Arial"/>
              </a:rPr>
              <a:t>Phiên bản 2.x:Android 2.0 Eclair (API 5), Android 2.0.1 (API 6), Android 2.1 (API 7), Android 2.2 – 2.2.3 Froyo (API 8),Android 2.3 – 2.3.2 Gingerbread (API 9), Android 2.3.3 – 2.3.7 Gingerbread (API 10) </a:t>
            </a:r>
          </a:p>
          <a:p>
            <a:pPr marL="457200" marR="0" lvl="0" indent="-381000" algn="just" rtl="0">
              <a:lnSpc>
                <a:spcPct val="115000"/>
              </a:lnSpc>
              <a:spcBef>
                <a:spcPts val="0"/>
              </a:spcBef>
              <a:spcAft>
                <a:spcPts val="0"/>
              </a:spcAft>
              <a:buClr>
                <a:schemeClr val="dk2"/>
              </a:buClr>
              <a:buSzPct val="100000"/>
              <a:buFont typeface="Arial"/>
              <a:buChar char="●"/>
            </a:pPr>
            <a:r>
              <a:rPr lang="vi" sz="2400" b="0" i="0" u="none" strike="noStrike" cap="none">
                <a:solidFill>
                  <a:srgbClr val="000000"/>
                </a:solidFill>
                <a:latin typeface="Arial"/>
                <a:ea typeface="Arial"/>
                <a:cs typeface="Arial"/>
                <a:sym typeface="Arial"/>
              </a:rPr>
              <a:t>Phiên bản 3.x:Android 3.0 Honeycomb (API 11),Android 3.1 Honeycomb (API 12),Android 3.2 Honeycomb (API 13)</a:t>
            </a:r>
            <a:r>
              <a:rPr lang="vi" sz="2400" b="0" i="0" u="none" strike="noStrike" cap="none">
                <a:solidFill>
                  <a:schemeClr val="dk2"/>
                </a:solidFill>
                <a:latin typeface="Arial"/>
                <a:ea typeface="Arial"/>
                <a:cs typeface="Arial"/>
                <a:sym typeface="Arial"/>
              </a:rPr>
              <a:t>.(</a:t>
            </a:r>
            <a:r>
              <a:rPr lang="vi" sz="2400" b="0" i="0" u="none" strike="noStrike" cap="none">
                <a:solidFill>
                  <a:srgbClr val="FF0000"/>
                </a:solidFill>
                <a:latin typeface="Arial"/>
                <a:ea typeface="Arial"/>
                <a:cs typeface="Arial"/>
                <a:sym typeface="Arial"/>
              </a:rPr>
              <a:t>còn tiếp</a:t>
            </a:r>
            <a:r>
              <a:rPr lang="vi" sz="2400" b="0" i="0" u="none" strike="noStrike" cap="none">
                <a:solidFill>
                  <a:schemeClr val="dk2"/>
                </a:solidFill>
                <a:latin typeface="Arial"/>
                <a:ea typeface="Arial"/>
                <a:cs typeface="Arial"/>
                <a:sym typeface="Arial"/>
              </a:rPr>
              <a:t>)</a:t>
            </a:r>
          </a:p>
          <a:p>
            <a:pPr marL="0" marR="0" lvl="0" indent="0" algn="l" rtl="0">
              <a:lnSpc>
                <a:spcPct val="115000"/>
              </a:lnSpc>
              <a:spcBef>
                <a:spcPts val="0"/>
              </a:spcBef>
              <a:spcAft>
                <a:spcPts val="0"/>
              </a:spcAft>
              <a:buClr>
                <a:schemeClr val="dk2"/>
              </a:buClr>
              <a:buSzPct val="25000"/>
              <a:buFont typeface="Arial"/>
              <a:buNone/>
            </a:pPr>
            <a:endParaRPr sz="1800" b="0" i="0" u="none" strike="noStrike" cap="none">
              <a:solidFill>
                <a:schemeClr val="dk2"/>
              </a:solidFill>
              <a:latin typeface="Arial"/>
              <a:ea typeface="Arial"/>
              <a:cs typeface="Arial"/>
              <a:sym typeface="Arial"/>
            </a:endParaRPr>
          </a:p>
        </p:txBody>
      </p:sp>
      <p:sp>
        <p:nvSpPr>
          <p:cNvPr id="105" name="Shape 105"/>
          <p:cNvSpPr txBox="1"/>
          <p:nvPr/>
        </p:nvSpPr>
        <p:spPr>
          <a:xfrm>
            <a:off x="332948" y="99625"/>
            <a:ext cx="8568300" cy="725399"/>
          </a:xfrm>
          <a:prstGeom prst="rect">
            <a:avLst/>
          </a:prstGeom>
          <a:solidFill>
            <a:srgbClr val="0A59B0"/>
          </a:solidFill>
          <a:ln w="38100" cap="flat" cmpd="sng">
            <a:solidFill>
              <a:srgbClr val="FFFFFF"/>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vi" sz="3600" b="0" i="0" u="none" strike="noStrike" cap="none">
                <a:solidFill>
                  <a:srgbClr val="FFFFFF"/>
                </a:solidFill>
                <a:latin typeface="Arial"/>
                <a:ea typeface="Arial"/>
                <a:cs typeface="Arial"/>
                <a:sym typeface="Arial"/>
              </a:rPr>
              <a:t>Hệ điều hành android(tt)</a:t>
            </a:r>
          </a:p>
        </p:txBody>
      </p:sp>
      <p:sp>
        <p:nvSpPr>
          <p:cNvPr id="106" name="Shape 106"/>
          <p:cNvSpPr/>
          <p:nvPr/>
        </p:nvSpPr>
        <p:spPr>
          <a:xfrm>
            <a:off x="0" y="4686300"/>
            <a:ext cx="457200" cy="457200"/>
          </a:xfrm>
          <a:prstGeom prst="ellipse">
            <a:avLst/>
          </a:prstGeom>
          <a:solidFill>
            <a:srgbClr val="0A59B0"/>
          </a:solidFill>
          <a:ln w="38100" cap="flat" cmpd="sng">
            <a:solidFill>
              <a:srgbClr val="FFFFFF"/>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311700" y="825025"/>
            <a:ext cx="8520600" cy="4459800"/>
          </a:xfrm>
          <a:prstGeom prst="rect">
            <a:avLst/>
          </a:prstGeom>
          <a:noFill/>
          <a:ln>
            <a:noFill/>
          </a:ln>
        </p:spPr>
        <p:txBody>
          <a:bodyPr lIns="91425" tIns="91425" rIns="91425" bIns="91425" anchor="t" anchorCtr="0">
            <a:noAutofit/>
          </a:bodyPr>
          <a:lstStyle/>
          <a:p>
            <a:pPr marL="457200" marR="0" lvl="0" indent="-406400" algn="l" rtl="0">
              <a:lnSpc>
                <a:spcPct val="115000"/>
              </a:lnSpc>
              <a:spcBef>
                <a:spcPts val="0"/>
              </a:spcBef>
              <a:spcAft>
                <a:spcPts val="0"/>
              </a:spcAft>
              <a:buClr>
                <a:srgbClr val="000000"/>
              </a:buClr>
              <a:buSzPct val="100000"/>
              <a:buFont typeface="Arial"/>
              <a:buChar char="❖"/>
            </a:pPr>
            <a:r>
              <a:rPr lang="vi" sz="2800" b="1" i="0" u="none" strike="noStrike" cap="none">
                <a:solidFill>
                  <a:srgbClr val="000000"/>
                </a:solidFill>
                <a:latin typeface="Arial"/>
                <a:ea typeface="Arial"/>
                <a:cs typeface="Arial"/>
                <a:sym typeface="Arial"/>
              </a:rPr>
              <a:t>Các phiên bản(tt)</a:t>
            </a:r>
          </a:p>
          <a:p>
            <a:pPr marL="457200" marR="0" lvl="0" indent="-393700" algn="just" rtl="0">
              <a:lnSpc>
                <a:spcPct val="115000"/>
              </a:lnSpc>
              <a:spcBef>
                <a:spcPts val="0"/>
              </a:spcBef>
              <a:spcAft>
                <a:spcPts val="0"/>
              </a:spcAft>
              <a:buClr>
                <a:srgbClr val="000000"/>
              </a:buClr>
              <a:buSzPct val="100000"/>
              <a:buFont typeface="Arial"/>
              <a:buChar char="●"/>
            </a:pPr>
            <a:r>
              <a:rPr lang="vi" sz="2500" b="0" i="0" u="none" strike="noStrike" cap="none">
                <a:solidFill>
                  <a:srgbClr val="000000"/>
                </a:solidFill>
                <a:latin typeface="Arial"/>
                <a:ea typeface="Arial"/>
                <a:cs typeface="Arial"/>
                <a:sym typeface="Arial"/>
              </a:rPr>
              <a:t>Phiên bản 4.x:Android 4.0 – 4.0.2 Ice Cream Sandwich  (API 14),Android 4.0.3 – 4.0.4 Ice Cream Sandwich (API 15),Android 4.1 Jelly Bean (API 16),Android 4.2 Jelly Bean (API 17), Android 4.3 Jelly Bean (API 18), Android 4.4 Kit Kat (API 19)</a:t>
            </a:r>
          </a:p>
          <a:p>
            <a:pPr marL="457200" marR="0" lvl="0" indent="-393700" algn="just" rtl="0">
              <a:lnSpc>
                <a:spcPct val="115000"/>
              </a:lnSpc>
              <a:spcBef>
                <a:spcPts val="0"/>
              </a:spcBef>
              <a:spcAft>
                <a:spcPts val="0"/>
              </a:spcAft>
              <a:buClr>
                <a:srgbClr val="000000"/>
              </a:buClr>
              <a:buSzPct val="100000"/>
              <a:buFont typeface="Arial"/>
              <a:buChar char="●"/>
            </a:pPr>
            <a:r>
              <a:rPr lang="vi" sz="2500" b="0" i="0" u="none" strike="noStrike" cap="none">
                <a:solidFill>
                  <a:srgbClr val="000000"/>
                </a:solidFill>
                <a:latin typeface="Arial"/>
                <a:ea typeface="Arial"/>
                <a:cs typeface="Arial"/>
                <a:sym typeface="Arial"/>
              </a:rPr>
              <a:t>Phiên bản 5.x:Android 5.0  Lollipop (API 21), Android 5.1  Lollipop (API 22)</a:t>
            </a:r>
          </a:p>
          <a:p>
            <a:pPr marL="457200" marR="0" lvl="0" indent="-393700" algn="just" rtl="0">
              <a:lnSpc>
                <a:spcPct val="115000"/>
              </a:lnSpc>
              <a:spcBef>
                <a:spcPts val="0"/>
              </a:spcBef>
              <a:spcAft>
                <a:spcPts val="0"/>
              </a:spcAft>
              <a:buClr>
                <a:srgbClr val="000000"/>
              </a:buClr>
              <a:buSzPct val="100000"/>
              <a:buFont typeface="Arial"/>
              <a:buChar char="●"/>
            </a:pPr>
            <a:r>
              <a:rPr lang="vi" sz="2500" b="0" i="0" u="none" strike="noStrike" cap="none">
                <a:solidFill>
                  <a:srgbClr val="000000"/>
                </a:solidFill>
                <a:latin typeface="Arial"/>
                <a:ea typeface="Arial"/>
                <a:cs typeface="Arial"/>
                <a:sym typeface="Arial"/>
              </a:rPr>
              <a:t>Phiên bản Android </a:t>
            </a:r>
            <a:r>
              <a:rPr lang="vi" sz="2500">
                <a:solidFill>
                  <a:srgbClr val="000000"/>
                </a:solidFill>
              </a:rPr>
              <a:t>6.0</a:t>
            </a:r>
            <a:r>
              <a:rPr lang="vi" sz="2500" b="0" i="0" u="none" strike="noStrike" cap="none">
                <a:solidFill>
                  <a:srgbClr val="000000"/>
                </a:solidFill>
                <a:latin typeface="Arial"/>
                <a:ea typeface="Arial"/>
                <a:cs typeface="Arial"/>
                <a:sym typeface="Arial"/>
              </a:rPr>
              <a:t>“</a:t>
            </a:r>
            <a:r>
              <a:rPr lang="vi" sz="2500">
                <a:solidFill>
                  <a:srgbClr val="000000"/>
                </a:solidFill>
              </a:rPr>
              <a:t>Marshmallow</a:t>
            </a:r>
            <a:r>
              <a:rPr lang="vi" sz="2500" b="0" i="0" u="none" strike="noStrike" cap="none">
                <a:solidFill>
                  <a:srgbClr val="000000"/>
                </a:solidFill>
                <a:latin typeface="Arial"/>
                <a:ea typeface="Arial"/>
                <a:cs typeface="Arial"/>
                <a:sym typeface="Arial"/>
              </a:rPr>
              <a:t>”</a:t>
            </a:r>
            <a:r>
              <a:rPr lang="vi" sz="2500">
                <a:solidFill>
                  <a:srgbClr val="000000"/>
                </a:solidFill>
              </a:rPr>
              <a:t> và 7.0(Nougat)</a:t>
            </a:r>
          </a:p>
        </p:txBody>
      </p:sp>
      <p:sp>
        <p:nvSpPr>
          <p:cNvPr id="112" name="Shape 112"/>
          <p:cNvSpPr txBox="1"/>
          <p:nvPr/>
        </p:nvSpPr>
        <p:spPr>
          <a:xfrm>
            <a:off x="332948" y="99625"/>
            <a:ext cx="8568300" cy="725399"/>
          </a:xfrm>
          <a:prstGeom prst="rect">
            <a:avLst/>
          </a:prstGeom>
          <a:solidFill>
            <a:srgbClr val="0A59B0"/>
          </a:solidFill>
          <a:ln w="38100" cap="flat" cmpd="sng">
            <a:solidFill>
              <a:srgbClr val="FFFFFF"/>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vi" sz="3600" b="0" i="0" u="none" strike="noStrike" cap="none">
                <a:solidFill>
                  <a:srgbClr val="FFFFFF"/>
                </a:solidFill>
                <a:latin typeface="Arial"/>
                <a:ea typeface="Arial"/>
                <a:cs typeface="Arial"/>
                <a:sym typeface="Arial"/>
              </a:rPr>
              <a:t>Hệ điều hành android(tt)</a:t>
            </a:r>
          </a:p>
        </p:txBody>
      </p:sp>
      <p:sp>
        <p:nvSpPr>
          <p:cNvPr id="113" name="Shape 113"/>
          <p:cNvSpPr/>
          <p:nvPr/>
        </p:nvSpPr>
        <p:spPr>
          <a:xfrm>
            <a:off x="0" y="4686300"/>
            <a:ext cx="457200" cy="457200"/>
          </a:xfrm>
          <a:prstGeom prst="ellipse">
            <a:avLst/>
          </a:prstGeom>
          <a:solidFill>
            <a:srgbClr val="0A59B0"/>
          </a:solidFill>
          <a:ln w="38100" cap="flat" cmpd="sng">
            <a:solidFill>
              <a:srgbClr val="FFFFFF"/>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311700" y="998850"/>
            <a:ext cx="8640900" cy="3570000"/>
          </a:xfrm>
          <a:prstGeom prst="rect">
            <a:avLst/>
          </a:prstGeom>
          <a:noFill/>
          <a:ln>
            <a:noFill/>
          </a:ln>
        </p:spPr>
        <p:txBody>
          <a:bodyPr lIns="91425" tIns="91425" rIns="91425" bIns="91425" anchor="t" anchorCtr="0">
            <a:noAutofit/>
          </a:bodyPr>
          <a:lstStyle/>
          <a:p>
            <a:pPr marL="457200" marR="0" lvl="0" indent="-406400" algn="l" rtl="0">
              <a:lnSpc>
                <a:spcPct val="115000"/>
              </a:lnSpc>
              <a:spcBef>
                <a:spcPts val="0"/>
              </a:spcBef>
              <a:spcAft>
                <a:spcPts val="0"/>
              </a:spcAft>
              <a:buClr>
                <a:srgbClr val="000000"/>
              </a:buClr>
              <a:buSzPct val="100000"/>
              <a:buFont typeface="Arial"/>
              <a:buChar char="❖"/>
            </a:pPr>
            <a:r>
              <a:rPr lang="vi" sz="2800" b="1" i="0" u="none" strike="noStrike" cap="none">
                <a:solidFill>
                  <a:srgbClr val="000000"/>
                </a:solidFill>
                <a:latin typeface="Arial"/>
                <a:ea typeface="Arial"/>
                <a:cs typeface="Arial"/>
                <a:sym typeface="Arial"/>
              </a:rPr>
              <a:t>Cấu tạo</a:t>
            </a:r>
          </a:p>
          <a:p>
            <a:pPr marL="457200" marR="0" lvl="0" indent="-387350" algn="just" rtl="0">
              <a:lnSpc>
                <a:spcPct val="115000"/>
              </a:lnSpc>
              <a:spcBef>
                <a:spcPts val="0"/>
              </a:spcBef>
              <a:spcAft>
                <a:spcPts val="0"/>
              </a:spcAft>
              <a:buClr>
                <a:srgbClr val="000000"/>
              </a:buClr>
              <a:buSzPct val="100000"/>
              <a:buFont typeface="Times New Roman"/>
              <a:buChar char="●"/>
            </a:pPr>
            <a:r>
              <a:rPr lang="vi" sz="2500" b="0" i="0" u="none" strike="noStrike" cap="none">
                <a:solidFill>
                  <a:srgbClr val="000000"/>
                </a:solidFill>
                <a:latin typeface="Times New Roman"/>
                <a:ea typeface="Times New Roman"/>
                <a:cs typeface="Times New Roman"/>
                <a:sym typeface="Times New Roman"/>
              </a:rPr>
              <a:t>Android được hình thành dựa trên nền tảng Linux nhân 2.6, từ phiên bản 4.0 sử dụng Linux nhân 3.x.</a:t>
            </a:r>
          </a:p>
        </p:txBody>
      </p:sp>
      <p:sp>
        <p:nvSpPr>
          <p:cNvPr id="119" name="Shape 119"/>
          <p:cNvSpPr txBox="1"/>
          <p:nvPr/>
        </p:nvSpPr>
        <p:spPr>
          <a:xfrm>
            <a:off x="332948" y="99625"/>
            <a:ext cx="8568300" cy="725399"/>
          </a:xfrm>
          <a:prstGeom prst="rect">
            <a:avLst/>
          </a:prstGeom>
          <a:solidFill>
            <a:srgbClr val="0A59B0"/>
          </a:solidFill>
          <a:ln w="38100" cap="flat" cmpd="sng">
            <a:solidFill>
              <a:srgbClr val="FFFFFF"/>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vi" sz="3600" b="0" i="0" u="none" strike="noStrike" cap="none">
                <a:solidFill>
                  <a:srgbClr val="FFFFFF"/>
                </a:solidFill>
                <a:latin typeface="Arial"/>
                <a:ea typeface="Arial"/>
                <a:cs typeface="Arial"/>
                <a:sym typeface="Arial"/>
              </a:rPr>
              <a:t>Hệ điều hành android(tt)</a:t>
            </a:r>
          </a:p>
        </p:txBody>
      </p:sp>
      <p:sp>
        <p:nvSpPr>
          <p:cNvPr id="120" name="Shape 120"/>
          <p:cNvSpPr/>
          <p:nvPr/>
        </p:nvSpPr>
        <p:spPr>
          <a:xfrm>
            <a:off x="0" y="4686300"/>
            <a:ext cx="457200" cy="457200"/>
          </a:xfrm>
          <a:prstGeom prst="ellipse">
            <a:avLst/>
          </a:prstGeom>
          <a:solidFill>
            <a:srgbClr val="0A59B0"/>
          </a:solidFill>
          <a:ln w="38100" cap="flat" cmpd="sng">
            <a:solidFill>
              <a:srgbClr val="FFFFFF"/>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172225" y="1021800"/>
            <a:ext cx="8851799" cy="3547199"/>
          </a:xfrm>
          <a:prstGeom prst="rect">
            <a:avLst/>
          </a:prstGeom>
          <a:noFill/>
          <a:ln>
            <a:noFill/>
          </a:ln>
        </p:spPr>
        <p:txBody>
          <a:bodyPr lIns="91425" tIns="91425" rIns="91425" bIns="91425" anchor="t" anchorCtr="0">
            <a:noAutofit/>
          </a:bodyPr>
          <a:lstStyle/>
          <a:p>
            <a:pPr marL="457200" marR="0" lvl="0" indent="-400050" algn="l" rtl="0">
              <a:lnSpc>
                <a:spcPct val="115000"/>
              </a:lnSpc>
              <a:spcBef>
                <a:spcPts val="0"/>
              </a:spcBef>
              <a:spcAft>
                <a:spcPts val="0"/>
              </a:spcAft>
              <a:buClr>
                <a:schemeClr val="dk1"/>
              </a:buClr>
              <a:buSzPct val="100000"/>
              <a:buFont typeface="Arial"/>
              <a:buChar char="❖"/>
            </a:pPr>
            <a:r>
              <a:rPr lang="vi" sz="2700" b="1" i="0" u="none" strike="noStrike" cap="none">
                <a:solidFill>
                  <a:schemeClr val="dk1"/>
                </a:solidFill>
                <a:latin typeface="Arial"/>
                <a:ea typeface="Arial"/>
                <a:cs typeface="Arial"/>
                <a:sym typeface="Arial"/>
              </a:rPr>
              <a:t>Android Developer Tools Bundle (ADT) bao gồm:</a:t>
            </a:r>
          </a:p>
          <a:p>
            <a:pPr marL="457200" marR="0" lvl="0" indent="-393700" algn="l" rtl="0">
              <a:lnSpc>
                <a:spcPct val="115000"/>
              </a:lnSpc>
              <a:spcBef>
                <a:spcPts val="1600"/>
              </a:spcBef>
              <a:spcAft>
                <a:spcPts val="0"/>
              </a:spcAft>
              <a:buClr>
                <a:schemeClr val="dk1"/>
              </a:buClr>
              <a:buSzPct val="100000"/>
              <a:buFont typeface="Arial"/>
              <a:buChar char="●"/>
            </a:pPr>
            <a:r>
              <a:rPr lang="vi" sz="2500" b="0" i="0" u="none" strike="noStrike" cap="none">
                <a:solidFill>
                  <a:schemeClr val="dk1"/>
                </a:solidFill>
                <a:latin typeface="Arial"/>
                <a:ea typeface="Arial"/>
                <a:cs typeface="Arial"/>
                <a:sym typeface="Arial"/>
              </a:rPr>
              <a:t>Eclipse + ADT plugin</a:t>
            </a:r>
          </a:p>
          <a:p>
            <a:pPr marL="457200" marR="0" lvl="0" indent="-393700" algn="l" rtl="0">
              <a:lnSpc>
                <a:spcPct val="115000"/>
              </a:lnSpc>
              <a:spcBef>
                <a:spcPts val="0"/>
              </a:spcBef>
              <a:spcAft>
                <a:spcPts val="0"/>
              </a:spcAft>
              <a:buClr>
                <a:schemeClr val="dk1"/>
              </a:buClr>
              <a:buSzPct val="100000"/>
              <a:buFont typeface="Arial"/>
              <a:buChar char="●"/>
            </a:pPr>
            <a:r>
              <a:rPr lang="vi" sz="2500" b="0" i="0" u="none" strike="noStrike" cap="none">
                <a:solidFill>
                  <a:schemeClr val="dk1"/>
                </a:solidFill>
                <a:latin typeface="Arial"/>
                <a:ea typeface="Arial"/>
                <a:cs typeface="Arial"/>
                <a:sym typeface="Arial"/>
              </a:rPr>
              <a:t>Android SDK Tools</a:t>
            </a:r>
          </a:p>
          <a:p>
            <a:pPr marL="457200" marR="0" lvl="0" indent="-393700" algn="l" rtl="0">
              <a:lnSpc>
                <a:spcPct val="115000"/>
              </a:lnSpc>
              <a:spcBef>
                <a:spcPts val="0"/>
              </a:spcBef>
              <a:spcAft>
                <a:spcPts val="0"/>
              </a:spcAft>
              <a:buClr>
                <a:schemeClr val="dk1"/>
              </a:buClr>
              <a:buSzPct val="100000"/>
              <a:buFont typeface="Arial"/>
              <a:buChar char="●"/>
            </a:pPr>
            <a:r>
              <a:rPr lang="vi" sz="2500" b="0" i="0" u="none" strike="noStrike" cap="none">
                <a:solidFill>
                  <a:schemeClr val="dk1"/>
                </a:solidFill>
                <a:latin typeface="Arial"/>
                <a:ea typeface="Arial"/>
                <a:cs typeface="Arial"/>
                <a:sym typeface="Arial"/>
              </a:rPr>
              <a:t>Android Platform Tools</a:t>
            </a:r>
          </a:p>
          <a:p>
            <a:pPr marL="457200" marR="0" lvl="0" indent="-393700" algn="l" rtl="0">
              <a:lnSpc>
                <a:spcPct val="115000"/>
              </a:lnSpc>
              <a:spcBef>
                <a:spcPts val="0"/>
              </a:spcBef>
              <a:spcAft>
                <a:spcPts val="0"/>
              </a:spcAft>
              <a:buClr>
                <a:schemeClr val="dk1"/>
              </a:buClr>
              <a:buSzPct val="100000"/>
              <a:buFont typeface="Arial"/>
              <a:buChar char="●"/>
            </a:pPr>
            <a:r>
              <a:rPr lang="vi" sz="2500" b="0" i="0" u="none" strike="noStrike" cap="none">
                <a:solidFill>
                  <a:schemeClr val="dk1"/>
                </a:solidFill>
                <a:latin typeface="Arial"/>
                <a:ea typeface="Arial"/>
                <a:cs typeface="Arial"/>
                <a:sym typeface="Arial"/>
              </a:rPr>
              <a:t>Phiên bản hệ điều hành Android</a:t>
            </a:r>
          </a:p>
          <a:p>
            <a:pPr marL="457200" marR="0" lvl="0" indent="-393700" algn="l" rtl="0">
              <a:lnSpc>
                <a:spcPct val="115000"/>
              </a:lnSpc>
              <a:spcBef>
                <a:spcPts val="0"/>
              </a:spcBef>
              <a:spcAft>
                <a:spcPts val="0"/>
              </a:spcAft>
              <a:buClr>
                <a:schemeClr val="dk1"/>
              </a:buClr>
              <a:buSzPct val="100000"/>
              <a:buFont typeface="Arial"/>
              <a:buChar char="●"/>
            </a:pPr>
            <a:r>
              <a:rPr lang="vi" sz="2500" b="0" i="0" u="none" strike="noStrike" cap="none">
                <a:solidFill>
                  <a:schemeClr val="dk1"/>
                </a:solidFill>
                <a:latin typeface="Arial"/>
                <a:ea typeface="Arial"/>
                <a:cs typeface="Arial"/>
                <a:sym typeface="Arial"/>
              </a:rPr>
              <a:t>Tập tin cài đặt hệ điều hành cho máy ảo</a:t>
            </a:r>
          </a:p>
          <a:p>
            <a:pPr marL="0" marR="0" lvl="0" indent="0" algn="l" rtl="0">
              <a:lnSpc>
                <a:spcPct val="115000"/>
              </a:lnSpc>
              <a:spcBef>
                <a:spcPts val="0"/>
              </a:spcBef>
              <a:spcAft>
                <a:spcPts val="0"/>
              </a:spcAft>
              <a:buClr>
                <a:schemeClr val="dk2"/>
              </a:buClr>
              <a:buSzPct val="25000"/>
              <a:buFont typeface="Arial"/>
              <a:buNone/>
            </a:pPr>
            <a:endParaRPr sz="2800" b="0" i="0" u="none" strike="noStrike" cap="none">
              <a:solidFill>
                <a:schemeClr val="dk1"/>
              </a:solidFill>
              <a:latin typeface="Arial"/>
              <a:ea typeface="Arial"/>
              <a:cs typeface="Arial"/>
              <a:sym typeface="Arial"/>
            </a:endParaRPr>
          </a:p>
        </p:txBody>
      </p:sp>
      <p:sp>
        <p:nvSpPr>
          <p:cNvPr id="126" name="Shape 126"/>
          <p:cNvSpPr txBox="1"/>
          <p:nvPr/>
        </p:nvSpPr>
        <p:spPr>
          <a:xfrm>
            <a:off x="218150" y="99625"/>
            <a:ext cx="8683199" cy="725399"/>
          </a:xfrm>
          <a:prstGeom prst="rect">
            <a:avLst/>
          </a:prstGeom>
          <a:solidFill>
            <a:srgbClr val="0A59B0"/>
          </a:solidFill>
          <a:ln w="38100" cap="flat" cmpd="sng">
            <a:solidFill>
              <a:srgbClr val="FFFFFF"/>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vi" sz="3600" b="0" i="0" u="none" strike="noStrike" cap="none">
                <a:solidFill>
                  <a:srgbClr val="FFFFFF"/>
                </a:solidFill>
                <a:latin typeface="Arial"/>
                <a:ea typeface="Arial"/>
                <a:cs typeface="Arial"/>
                <a:sym typeface="Arial"/>
              </a:rPr>
              <a:t>ADT</a:t>
            </a:r>
          </a:p>
        </p:txBody>
      </p:sp>
      <p:sp>
        <p:nvSpPr>
          <p:cNvPr id="127" name="Shape 127"/>
          <p:cNvSpPr/>
          <p:nvPr/>
        </p:nvSpPr>
        <p:spPr>
          <a:xfrm>
            <a:off x="0" y="4686300"/>
            <a:ext cx="457200" cy="457200"/>
          </a:xfrm>
          <a:prstGeom prst="ellipse">
            <a:avLst/>
          </a:prstGeom>
          <a:solidFill>
            <a:srgbClr val="0A59B0"/>
          </a:solidFill>
          <a:ln w="38100" cap="flat" cmpd="sng">
            <a:solidFill>
              <a:srgbClr val="FFFFFF"/>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311700" y="757825"/>
            <a:ext cx="8520599" cy="4339799"/>
          </a:xfrm>
          <a:prstGeom prst="rect">
            <a:avLst/>
          </a:prstGeom>
          <a:noFill/>
          <a:ln>
            <a:noFill/>
          </a:ln>
        </p:spPr>
        <p:txBody>
          <a:bodyPr lIns="91425" tIns="91425" rIns="91425" bIns="91425" anchor="t" anchorCtr="0">
            <a:noAutofit/>
          </a:bodyPr>
          <a:lstStyle/>
          <a:p>
            <a:pPr marL="457200" marR="0" lvl="0" indent="-368300" algn="l" rtl="0">
              <a:lnSpc>
                <a:spcPct val="115000"/>
              </a:lnSpc>
              <a:spcBef>
                <a:spcPts val="0"/>
              </a:spcBef>
              <a:spcAft>
                <a:spcPts val="0"/>
              </a:spcAft>
              <a:buClr>
                <a:schemeClr val="dk1"/>
              </a:buClr>
              <a:buSzPct val="100000"/>
              <a:buFont typeface="Arial"/>
              <a:buChar char="❖"/>
            </a:pPr>
            <a:r>
              <a:rPr lang="vi" sz="2200" b="1" i="0" u="none" strike="noStrike" cap="none">
                <a:solidFill>
                  <a:schemeClr val="dk1"/>
                </a:solidFill>
                <a:latin typeface="Arial"/>
                <a:ea typeface="Arial"/>
                <a:cs typeface="Arial"/>
                <a:sym typeface="Arial"/>
              </a:rPr>
              <a:t>Android Studio là công cụ lập trình dựa trên nền IntelliJ, cung cấp các tính năng mạnh mẽ hơn ADT, bao gồm:</a:t>
            </a:r>
          </a:p>
          <a:p>
            <a:pPr marL="457200" marR="0" lvl="0" indent="-368300" algn="l" rtl="0">
              <a:lnSpc>
                <a:spcPct val="115000"/>
              </a:lnSpc>
              <a:spcBef>
                <a:spcPts val="0"/>
              </a:spcBef>
              <a:spcAft>
                <a:spcPts val="0"/>
              </a:spcAft>
              <a:buClr>
                <a:schemeClr val="dk1"/>
              </a:buClr>
              <a:buSzPct val="100000"/>
              <a:buFont typeface="Arial"/>
              <a:buChar char="●"/>
            </a:pPr>
            <a:r>
              <a:rPr lang="vi" sz="2200" b="0" i="0" u="none" strike="noStrike" cap="none">
                <a:solidFill>
                  <a:schemeClr val="dk1"/>
                </a:solidFill>
                <a:latin typeface="Arial"/>
                <a:ea typeface="Arial"/>
                <a:cs typeface="Arial"/>
                <a:sym typeface="Arial"/>
              </a:rPr>
              <a:t>Hỗ trợ xây dựng dự án dạng Gradle.</a:t>
            </a:r>
          </a:p>
          <a:p>
            <a:pPr marL="457200" marR="0" lvl="0" indent="-368300" algn="l" rtl="0">
              <a:lnSpc>
                <a:spcPct val="115000"/>
              </a:lnSpc>
              <a:spcBef>
                <a:spcPts val="0"/>
              </a:spcBef>
              <a:spcAft>
                <a:spcPts val="0"/>
              </a:spcAft>
              <a:buClr>
                <a:schemeClr val="dk1"/>
              </a:buClr>
              <a:buSzPct val="100000"/>
              <a:buFont typeface="Arial"/>
              <a:buChar char="●"/>
            </a:pPr>
            <a:r>
              <a:rPr lang="vi" sz="2200" b="0" i="0" u="none" strike="noStrike" cap="none">
                <a:solidFill>
                  <a:schemeClr val="dk1"/>
                </a:solidFill>
                <a:latin typeface="Arial"/>
                <a:ea typeface="Arial"/>
                <a:cs typeface="Arial"/>
                <a:sym typeface="Arial"/>
              </a:rPr>
              <a:t>Hỗ trợ sửa lỗi nhanh và tái sử dụng cấu trúc phương thức</a:t>
            </a:r>
          </a:p>
          <a:p>
            <a:pPr marL="457200" marR="0" lvl="0" indent="-368300" algn="l" rtl="0">
              <a:lnSpc>
                <a:spcPct val="115000"/>
              </a:lnSpc>
              <a:spcBef>
                <a:spcPts val="0"/>
              </a:spcBef>
              <a:spcAft>
                <a:spcPts val="0"/>
              </a:spcAft>
              <a:buClr>
                <a:schemeClr val="dk1"/>
              </a:buClr>
              <a:buSzPct val="100000"/>
              <a:buFont typeface="Arial"/>
              <a:buChar char="●"/>
            </a:pPr>
            <a:r>
              <a:rPr lang="vi" sz="2200" b="0" i="0" u="none" strike="noStrike" cap="none">
                <a:solidFill>
                  <a:schemeClr val="dk1"/>
                </a:solidFill>
                <a:latin typeface="Arial"/>
                <a:ea typeface="Arial"/>
                <a:cs typeface="Arial"/>
                <a:sym typeface="Arial"/>
              </a:rPr>
              <a:t>Cung cấp các công cụ kiểm tra tính khả dụng, khả năng họat động của ứng dụng, tương thích nền tảng…</a:t>
            </a:r>
          </a:p>
          <a:p>
            <a:pPr marL="457200" marR="0" lvl="0" indent="-368300" algn="l" rtl="0">
              <a:lnSpc>
                <a:spcPct val="115000"/>
              </a:lnSpc>
              <a:spcBef>
                <a:spcPts val="0"/>
              </a:spcBef>
              <a:spcAft>
                <a:spcPts val="0"/>
              </a:spcAft>
              <a:buClr>
                <a:schemeClr val="dk1"/>
              </a:buClr>
              <a:buSzPct val="100000"/>
              <a:buFont typeface="Arial"/>
              <a:buChar char="●"/>
            </a:pPr>
            <a:r>
              <a:rPr lang="vi" sz="2200" b="0" i="0" u="none" strike="noStrike" cap="none">
                <a:solidFill>
                  <a:schemeClr val="dk1"/>
                </a:solidFill>
                <a:latin typeface="Arial"/>
                <a:ea typeface="Arial"/>
                <a:cs typeface="Arial"/>
                <a:sym typeface="Arial"/>
              </a:rPr>
              <a:t>Hỗ trợ bảo mật mã nguồn và đóng gói ứng dụng.</a:t>
            </a:r>
          </a:p>
          <a:p>
            <a:pPr marL="457200" marR="0" lvl="0" indent="-368300" algn="l" rtl="0">
              <a:lnSpc>
                <a:spcPct val="115000"/>
              </a:lnSpc>
              <a:spcBef>
                <a:spcPts val="0"/>
              </a:spcBef>
              <a:spcAft>
                <a:spcPts val="0"/>
              </a:spcAft>
              <a:buClr>
                <a:schemeClr val="dk1"/>
              </a:buClr>
              <a:buSzPct val="100000"/>
              <a:buFont typeface="Arial"/>
              <a:buChar char="●"/>
            </a:pPr>
            <a:r>
              <a:rPr lang="vi" sz="2200" b="0" i="0" u="none" strike="noStrike" cap="none">
                <a:solidFill>
                  <a:schemeClr val="dk1"/>
                </a:solidFill>
                <a:latin typeface="Arial"/>
                <a:ea typeface="Arial"/>
                <a:cs typeface="Arial"/>
                <a:sym typeface="Arial"/>
              </a:rPr>
              <a:t>Trình biên tập giao diện cung cấp tổng quan giao diện ứng dụng và các thành phần, cho phép tuỳ chỉnh trên nhiều cấu hình khác nhau.</a:t>
            </a:r>
          </a:p>
          <a:p>
            <a:pPr marL="457200" marR="0" lvl="0" indent="-368300" algn="l" rtl="0">
              <a:lnSpc>
                <a:spcPct val="115000"/>
              </a:lnSpc>
              <a:spcBef>
                <a:spcPts val="0"/>
              </a:spcBef>
              <a:spcAft>
                <a:spcPts val="0"/>
              </a:spcAft>
              <a:buClr>
                <a:schemeClr val="dk1"/>
              </a:buClr>
              <a:buSzPct val="100000"/>
              <a:buFont typeface="Arial"/>
              <a:buChar char="●"/>
            </a:pPr>
            <a:r>
              <a:rPr lang="vi" sz="2200" b="0" i="0" u="none" strike="noStrike" cap="none">
                <a:solidFill>
                  <a:schemeClr val="dk1"/>
                </a:solidFill>
                <a:latin typeface="Arial"/>
                <a:ea typeface="Arial"/>
                <a:cs typeface="Arial"/>
                <a:sym typeface="Arial"/>
              </a:rPr>
              <a:t>Cho phép tương tác với nền Google Cloud</a:t>
            </a:r>
          </a:p>
          <a:p>
            <a:pPr marL="0" marR="0" lvl="0" indent="0" algn="l" rtl="0">
              <a:lnSpc>
                <a:spcPct val="115000"/>
              </a:lnSpc>
              <a:spcBef>
                <a:spcPts val="0"/>
              </a:spcBef>
              <a:spcAft>
                <a:spcPts val="0"/>
              </a:spcAft>
              <a:buClr>
                <a:schemeClr val="dk2"/>
              </a:buClr>
              <a:buSzPct val="25000"/>
              <a:buFont typeface="Arial"/>
              <a:buNone/>
            </a:pPr>
            <a:endParaRPr sz="2200" b="0" i="0" u="none" strike="noStrike" cap="none">
              <a:solidFill>
                <a:schemeClr val="dk1"/>
              </a:solidFill>
              <a:latin typeface="Arial"/>
              <a:ea typeface="Arial"/>
              <a:cs typeface="Arial"/>
              <a:sym typeface="Arial"/>
            </a:endParaRPr>
          </a:p>
        </p:txBody>
      </p:sp>
      <p:sp>
        <p:nvSpPr>
          <p:cNvPr id="133" name="Shape 133"/>
          <p:cNvSpPr txBox="1"/>
          <p:nvPr/>
        </p:nvSpPr>
        <p:spPr>
          <a:xfrm>
            <a:off x="218150" y="99625"/>
            <a:ext cx="8683199" cy="658200"/>
          </a:xfrm>
          <a:prstGeom prst="rect">
            <a:avLst/>
          </a:prstGeom>
          <a:solidFill>
            <a:srgbClr val="0A59B0"/>
          </a:solidFill>
          <a:ln w="38100" cap="flat" cmpd="sng">
            <a:solidFill>
              <a:srgbClr val="FFFFFF"/>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vi" sz="3600" b="0" i="0" u="none" strike="noStrike" cap="none">
                <a:solidFill>
                  <a:srgbClr val="FFFFFF"/>
                </a:solidFill>
                <a:latin typeface="Arial"/>
                <a:ea typeface="Arial"/>
                <a:cs typeface="Arial"/>
                <a:sym typeface="Arial"/>
              </a:rPr>
              <a:t>Hướng dẫn sử dụng android studio</a:t>
            </a:r>
          </a:p>
        </p:txBody>
      </p:sp>
      <p:sp>
        <p:nvSpPr>
          <p:cNvPr id="134" name="Shape 134"/>
          <p:cNvSpPr/>
          <p:nvPr/>
        </p:nvSpPr>
        <p:spPr>
          <a:xfrm>
            <a:off x="0" y="4686300"/>
            <a:ext cx="457200" cy="457200"/>
          </a:xfrm>
          <a:prstGeom prst="ellipse">
            <a:avLst/>
          </a:prstGeom>
          <a:solidFill>
            <a:srgbClr val="0A59B0"/>
          </a:solidFill>
          <a:ln w="38100" cap="flat" cmpd="sng">
            <a:solidFill>
              <a:srgbClr val="FFFFFF"/>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10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Equity">
  <a:themeElements>
    <a:clrScheme name="Custom 1">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1065</Words>
  <Application>Microsoft Macintosh PowerPoint</Application>
  <PresentationFormat>On-screen Show (16:9)</PresentationFormat>
  <Paragraphs>112</Paragraphs>
  <Slides>19</Slides>
  <Notes>19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Noto Sans Symbols</vt:lpstr>
      <vt:lpstr>Times New Roman</vt:lpstr>
      <vt:lpstr>Verdana</vt:lpstr>
      <vt:lpstr>1_Equity</vt:lpstr>
      <vt:lpstr>simple-light-2</vt:lpstr>
      <vt:lpstr>Buổi 1: Tổng quan về android và activity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Activity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Buổi 3: Tổng quan về android và activity</dc:title>
  <cp:lastModifiedBy>Microsoft Office User</cp:lastModifiedBy>
  <cp:revision>2</cp:revision>
  <dcterms:modified xsi:type="dcterms:W3CDTF">2018-06-08T01:40:37Z</dcterms:modified>
</cp:coreProperties>
</file>