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Lst>
  <p:notesMasterIdLst>
    <p:notesMasterId r:id="rId19"/>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46"/>
    <p:restoredTop sz="50000"/>
  </p:normalViewPr>
  <p:slideViewPr>
    <p:cSldViewPr snapToGrid="0" snapToObjects="1">
      <p:cViewPr varScale="1">
        <p:scale>
          <a:sx n="56" d="100"/>
          <a:sy n="56" d="100"/>
        </p:scale>
        <p:origin x="2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70235"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4143375" y="0"/>
            <a:ext cx="3170235"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9120185"/>
            <a:ext cx="3170235" cy="47942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143375" y="9120185"/>
            <a:ext cx="3170235" cy="479425"/>
          </a:xfrm>
          <a:prstGeom prst="rect">
            <a:avLst/>
          </a:prstGeom>
          <a:noFill/>
          <a:ln>
            <a:noFill/>
          </a:ln>
        </p:spPr>
        <p:txBody>
          <a:bodyPr lIns="91425" tIns="91425" rIns="91425" bIns="91425" anchor="b" anchorCtr="0">
            <a:noAutofit/>
          </a:bodyPr>
          <a:lstStyle/>
          <a:p>
            <a:pPr marL="0" marR="0" lvl="0" indent="0" algn="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4924187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dirty="0">
              <a:solidFill>
                <a:schemeClr val="dk1"/>
              </a:solidFill>
              <a:latin typeface="Arial"/>
              <a:ea typeface="Arial"/>
              <a:cs typeface="Arial"/>
              <a:sym typeface="Arial"/>
            </a:endParaRPr>
          </a:p>
        </p:txBody>
      </p:sp>
      <p:sp>
        <p:nvSpPr>
          <p:cNvPr id="147" name="Shape 14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7806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219" name="Shape 21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59126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228" name="Shape 22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05750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237" name="Shape 23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632621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55" name="Shape 15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99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62" name="Shape 16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82906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69" name="Shape 16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49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76" name="Shape 17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11702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85" name="Shape 18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84420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257300" y="720725"/>
            <a:ext cx="4800600" cy="36005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3" name="Shape 193"/>
          <p:cNvSpPr txBox="1">
            <a:spLocks noGrp="1"/>
          </p:cNvSpPr>
          <p:nvPr>
            <p:ph type="body" idx="1"/>
          </p:nvPr>
        </p:nvSpPr>
        <p:spPr>
          <a:xfrm>
            <a:off x="731837" y="4560887"/>
            <a:ext cx="5851500" cy="43196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94" name="Shape 194"/>
          <p:cNvSpPr txBox="1">
            <a:spLocks noGrp="1"/>
          </p:cNvSpPr>
          <p:nvPr>
            <p:ph type="sldNum" idx="12"/>
          </p:nvPr>
        </p:nvSpPr>
        <p:spPr>
          <a:xfrm>
            <a:off x="4143375" y="9120185"/>
            <a:ext cx="3170099" cy="4793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37477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200" name="Shape 20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27336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209" name="Shape 20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7266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4"/>
        <p:cNvGrpSpPr/>
        <p:nvPr/>
      </p:nvGrpSpPr>
      <p:grpSpPr>
        <a:xfrm>
          <a:off x="0" y="0"/>
          <a:ext cx="0" cy="0"/>
          <a:chOff x="0" y="0"/>
          <a:chExt cx="0" cy="0"/>
        </a:xfrm>
      </p:grpSpPr>
      <p:sp>
        <p:nvSpPr>
          <p:cNvPr id="25" name="Shape 25"/>
          <p:cNvSpPr txBox="1">
            <a:spLocks noGrp="1"/>
          </p:cNvSpPr>
          <p:nvPr>
            <p:ph type="subTitle" idx="1"/>
          </p:nvPr>
        </p:nvSpPr>
        <p:spPr>
          <a:xfrm>
            <a:off x="1295400" y="3200400"/>
            <a:ext cx="6400799" cy="1600198"/>
          </a:xfrm>
          <a:prstGeom prst="rect">
            <a:avLst/>
          </a:prstGeom>
          <a:noFill/>
          <a:ln>
            <a:noFill/>
          </a:ln>
        </p:spPr>
        <p:txBody>
          <a:bodyPr lIns="91425" tIns="91425" rIns="91425" bIns="91425" anchor="t" anchorCtr="0"/>
          <a:lstStyle>
            <a:lvl1pPr marL="0" marR="0" lvl="0" indent="0" algn="ctr" rtl="0">
              <a:lnSpc>
                <a:spcPct val="100000"/>
              </a:lnSpc>
              <a:spcBef>
                <a:spcPts val="575"/>
              </a:spcBef>
              <a:spcAft>
                <a:spcPts val="0"/>
              </a:spcAft>
              <a:buClr>
                <a:schemeClr val="accent1"/>
              </a:buClr>
              <a:buFont typeface="Noto Sans Symbols"/>
              <a:buNone/>
              <a:defRPr sz="1400" b="0" i="0" u="none" strike="noStrike" cap="none">
                <a:solidFill>
                  <a:srgbClr val="000000"/>
                </a:solidFill>
                <a:latin typeface="Arial"/>
                <a:ea typeface="Arial"/>
                <a:cs typeface="Arial"/>
                <a:sym typeface="Arial"/>
              </a:defRPr>
            </a:lvl1pPr>
            <a:lvl2pPr marL="457200" marR="0" lvl="1" indent="0" algn="ctr" rtl="0">
              <a:lnSpc>
                <a:spcPct val="100000"/>
              </a:lnSpc>
              <a:spcBef>
                <a:spcPts val="375"/>
              </a:spcBef>
              <a:spcAft>
                <a:spcPts val="0"/>
              </a:spcAft>
              <a:buClr>
                <a:schemeClr val="accent2"/>
              </a:buClr>
              <a:buFont typeface="Noto Sans Symbols"/>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375"/>
              </a:spcBef>
              <a:spcAft>
                <a:spcPts val="0"/>
              </a:spcAft>
              <a:buClr>
                <a:srgbClr val="E6B1AB"/>
              </a:buClr>
              <a:buFont typeface="Noto Sans Symbols"/>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375"/>
              </a:spcBef>
              <a:spcAft>
                <a:spcPts val="0"/>
              </a:spcAft>
              <a:buClr>
                <a:srgbClr val="A28E6A"/>
              </a:buClr>
              <a:buFont typeface="Noto Sans Symbols"/>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375"/>
              </a:spcBef>
              <a:spcAft>
                <a:spcPts val="0"/>
              </a:spcAft>
              <a:buClr>
                <a:srgbClr val="A28E6A"/>
              </a:buClr>
              <a:buFont typeface="Times New Roman"/>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370"/>
              </a:spcBef>
              <a:spcAft>
                <a:spcPts val="0"/>
              </a:spcAft>
              <a:buClr>
                <a:schemeClr val="accent3"/>
              </a:buClr>
              <a:buFont typeface="Times New Roman"/>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370"/>
              </a:spcBef>
              <a:spcAft>
                <a:spcPts val="0"/>
              </a:spcAft>
              <a:buClr>
                <a:schemeClr val="accent2"/>
              </a:buClr>
              <a:buFont typeface="Times New Roman"/>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370"/>
              </a:spcBef>
              <a:spcAft>
                <a:spcPts val="0"/>
              </a:spcAft>
              <a:buClr>
                <a:srgbClr val="F0C1B0"/>
              </a:buClr>
              <a:buFont typeface="Times New Roman"/>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370"/>
              </a:spcBef>
              <a:spcAft>
                <a:spcPts val="0"/>
              </a:spcAft>
              <a:buClr>
                <a:srgbClr val="DDB8B3"/>
              </a:buClr>
              <a:buFont typeface="Times New Roman"/>
              <a:buNone/>
              <a:defRPr sz="1400" b="0" i="0" u="none" strike="noStrike" cap="none">
                <a:solidFill>
                  <a:srgbClr val="000000"/>
                </a:solidFill>
                <a:latin typeface="Arial"/>
                <a:ea typeface="Arial"/>
                <a:cs typeface="Arial"/>
                <a:sym typeface="Arial"/>
              </a:defRPr>
            </a:lvl9pPr>
          </a:lstStyle>
          <a:p>
            <a:endParaRPr/>
          </a:p>
        </p:txBody>
      </p:sp>
      <p:sp>
        <p:nvSpPr>
          <p:cNvPr id="26" name="Shape 26"/>
          <p:cNvSpPr txBox="1">
            <a:spLocks noGrp="1"/>
          </p:cNvSpPr>
          <p:nvPr>
            <p:ph type="ctrTitle"/>
          </p:nvPr>
        </p:nvSpPr>
        <p:spPr>
          <a:xfrm>
            <a:off x="457200" y="1505929"/>
            <a:ext cx="8229600" cy="147002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buFont typeface="Arial"/>
              <a:buNone/>
              <a:defRPr sz="1800"/>
            </a:lvl2pPr>
            <a:lvl3pPr marL="0" marR="0" lvl="2" indent="0" algn="l" rtl="0">
              <a:spcBef>
                <a:spcPts val="0"/>
              </a:spcBef>
              <a:spcAft>
                <a:spcPts val="0"/>
              </a:spcAft>
              <a:buFont typeface="Arial"/>
              <a:buNone/>
              <a:defRPr sz="1800"/>
            </a:lvl3pPr>
            <a:lvl4pPr marL="0" marR="0" lvl="3" indent="0" algn="l" rtl="0">
              <a:spcBef>
                <a:spcPts val="0"/>
              </a:spcBef>
              <a:spcAft>
                <a:spcPts val="0"/>
              </a:spcAft>
              <a:buFont typeface="Arial"/>
              <a:buNone/>
              <a:defRPr sz="1800"/>
            </a:lvl4pPr>
            <a:lvl5pPr marL="0" marR="0" lvl="4" indent="0" algn="l" rtl="0">
              <a:spcBef>
                <a:spcPts val="0"/>
              </a:spcBef>
              <a:spcAft>
                <a:spcPts val="0"/>
              </a:spcAft>
              <a:buFont typeface="Arial"/>
              <a:buNone/>
              <a:defRPr sz="1800"/>
            </a:lvl5pPr>
            <a:lvl6pPr marL="457200" marR="0" lvl="5" indent="0" algn="l" rtl="0">
              <a:spcBef>
                <a:spcPts val="0"/>
              </a:spcBef>
              <a:spcAft>
                <a:spcPts val="0"/>
              </a:spcAft>
              <a:buFont typeface="Arial"/>
              <a:buNone/>
              <a:defRPr sz="1800"/>
            </a:lvl6pPr>
            <a:lvl7pPr marL="914400" marR="0" lvl="6" indent="0" algn="l" rtl="0">
              <a:spcBef>
                <a:spcPts val="0"/>
              </a:spcBef>
              <a:spcAft>
                <a:spcPts val="0"/>
              </a:spcAft>
              <a:buFont typeface="Arial"/>
              <a:buNone/>
              <a:defRPr sz="1800"/>
            </a:lvl7pPr>
            <a:lvl8pPr marL="1371600" marR="0" lvl="7" indent="0" algn="l" rtl="0">
              <a:spcBef>
                <a:spcPts val="0"/>
              </a:spcBef>
              <a:spcAft>
                <a:spcPts val="0"/>
              </a:spcAft>
              <a:buFont typeface="Arial"/>
              <a:buNone/>
              <a:defRPr sz="1800"/>
            </a:lvl8pPr>
            <a:lvl9pPr marL="1828800" marR="0" lvl="8" indent="0" algn="l" rtl="0">
              <a:spcBef>
                <a:spcPts val="0"/>
              </a:spcBef>
              <a:spcAft>
                <a:spcPts val="0"/>
              </a:spcAft>
              <a:buFont typeface="Arial"/>
              <a:buNone/>
              <a:defRPr sz="1800"/>
            </a:lvl9pPr>
          </a:lstStyle>
          <a:p>
            <a:endParaRPr/>
          </a:p>
        </p:txBody>
      </p:sp>
      <p:sp>
        <p:nvSpPr>
          <p:cNvPr id="27" name="Shape 27"/>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Shape 29"/>
          <p:cNvSpPr>
            <a:spLocks noGrp="1"/>
          </p:cNvSpPr>
          <p:nvPr>
            <p:ph type="sldNum" idx="12"/>
          </p:nvPr>
        </p:nvSpPr>
        <p:spPr>
          <a:xfrm>
            <a:off x="146050" y="6210300"/>
            <a:ext cx="457200" cy="457200"/>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914400" y="273050"/>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122" name="Shape 122"/>
          <p:cNvSpPr txBox="1">
            <a:spLocks noGrp="1"/>
          </p:cNvSpPr>
          <p:nvPr>
            <p:ph type="body" idx="1"/>
          </p:nvPr>
        </p:nvSpPr>
        <p:spPr>
          <a:xfrm>
            <a:off x="914400" y="1600200"/>
            <a:ext cx="1904999" cy="44958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Shape 123"/>
          <p:cNvSpPr txBox="1">
            <a:spLocks noGrp="1"/>
          </p:cNvSpPr>
          <p:nvPr>
            <p:ph type="body" idx="2"/>
          </p:nvPr>
        </p:nvSpPr>
        <p:spPr>
          <a:xfrm>
            <a:off x="2971800" y="1600200"/>
            <a:ext cx="5714998" cy="4495800"/>
          </a:xfrm>
          <a:prstGeom prst="rect">
            <a:avLst/>
          </a:prstGeom>
          <a:noFill/>
          <a:ln>
            <a:noFill/>
          </a:ln>
        </p:spPr>
        <p:txBody>
          <a:bodyPr lIns="91425" tIns="91425" rIns="91425" bIns="91425" anchor="t" anchorCtr="0"/>
          <a:lstStyle>
            <a:lvl1pPr marL="273050" marR="0" lvl="0" indent="133350" algn="l" rtl="0">
              <a:lnSpc>
                <a:spcPct val="100000"/>
              </a:lnSpc>
              <a:spcBef>
                <a:spcPts val="575"/>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547688" marR="0" lvl="1" indent="163512" algn="l" rtl="0">
              <a:lnSpc>
                <a:spcPct val="100000"/>
              </a:lnSpc>
              <a:spcBef>
                <a:spcPts val="375"/>
              </a:spcBef>
              <a:spcAft>
                <a:spcPts val="0"/>
              </a:spcAft>
              <a:buClr>
                <a:schemeClr val="accent2"/>
              </a:buClr>
              <a:buSzPct val="100000"/>
              <a:buFont typeface="Noto Sans Symbols"/>
              <a:buChar char="●"/>
              <a:defRPr sz="1400" b="0" i="0" u="none" strike="noStrike" cap="none">
                <a:solidFill>
                  <a:srgbClr val="000000"/>
                </a:solidFill>
                <a:latin typeface="Arial"/>
                <a:ea typeface="Arial"/>
                <a:cs typeface="Arial"/>
                <a:sym typeface="Arial"/>
              </a:defRPr>
            </a:lvl2pPr>
            <a:lvl3pPr marL="822325" marR="0" lvl="2" indent="130175" algn="l" rtl="0">
              <a:lnSpc>
                <a:spcPct val="100000"/>
              </a:lnSpc>
              <a:spcBef>
                <a:spcPts val="375"/>
              </a:spcBef>
              <a:spcAft>
                <a:spcPts val="0"/>
              </a:spcAft>
              <a:buClr>
                <a:srgbClr val="E6B1AB"/>
              </a:buClr>
              <a:buSzPct val="100000"/>
              <a:buFont typeface="Noto Sans Symbols"/>
              <a:buChar char="●"/>
              <a:defRPr sz="1400" b="0" i="0" u="none" strike="noStrike" cap="none">
                <a:solidFill>
                  <a:srgbClr val="000000"/>
                </a:solidFill>
                <a:latin typeface="Arial"/>
                <a:ea typeface="Arial"/>
                <a:cs typeface="Arial"/>
                <a:sym typeface="Arial"/>
              </a:defRPr>
            </a:lvl3pPr>
            <a:lvl4pPr marL="1096963" marR="0" lvl="3" indent="134937" algn="l" rtl="0">
              <a:lnSpc>
                <a:spcPct val="100000"/>
              </a:lnSpc>
              <a:spcBef>
                <a:spcPts val="375"/>
              </a:spcBef>
              <a:spcAft>
                <a:spcPts val="0"/>
              </a:spcAft>
              <a:buClr>
                <a:srgbClr val="A28E6A"/>
              </a:buClr>
              <a:buSzPct val="100000"/>
              <a:buFont typeface="Noto Sans Symbols"/>
              <a:buChar char="●"/>
              <a:defRPr sz="1400" b="0" i="0" u="none" strike="noStrike" cap="none">
                <a:solidFill>
                  <a:srgbClr val="000000"/>
                </a:solidFill>
                <a:latin typeface="Arial"/>
                <a:ea typeface="Arial"/>
                <a:cs typeface="Arial"/>
                <a:sym typeface="Arial"/>
              </a:defRPr>
            </a:lvl4pPr>
            <a:lvl5pPr marL="1371600" marR="0" lvl="4" indent="165100" algn="l" rtl="0">
              <a:lnSpc>
                <a:spcPct val="100000"/>
              </a:lnSpc>
              <a:spcBef>
                <a:spcPts val="375"/>
              </a:spcBef>
              <a:spcAft>
                <a:spcPts val="0"/>
              </a:spcAft>
              <a:buClr>
                <a:srgbClr val="A28E6A"/>
              </a:buClr>
              <a:buSzPct val="100000"/>
              <a:buFont typeface="Times New Roman"/>
              <a:buChar char="o"/>
              <a:defRPr sz="1400" b="0" i="0" u="none" strike="noStrike" cap="none">
                <a:solidFill>
                  <a:srgbClr val="000000"/>
                </a:solidFill>
                <a:latin typeface="Arial"/>
                <a:ea typeface="Arial"/>
                <a:cs typeface="Arial"/>
                <a:sym typeface="Arial"/>
              </a:defRPr>
            </a:lvl5pPr>
            <a:lvl6pPr marL="1645920" marR="0" lvl="5" indent="132079" algn="l" rtl="0">
              <a:lnSpc>
                <a:spcPct val="100000"/>
              </a:lnSpc>
              <a:spcBef>
                <a:spcPts val="370"/>
              </a:spcBef>
              <a:spcAft>
                <a:spcPts val="0"/>
              </a:spcAft>
              <a:buClr>
                <a:schemeClr val="accent3"/>
              </a:buClr>
              <a:buSzPct val="100000"/>
              <a:buFont typeface="Times New Roman"/>
              <a:buChar char="•"/>
              <a:defRPr sz="1400" b="0" i="0" u="none" strike="noStrike" cap="none">
                <a:solidFill>
                  <a:srgbClr val="000000"/>
                </a:solidFill>
                <a:latin typeface="Arial"/>
                <a:ea typeface="Arial"/>
                <a:cs typeface="Arial"/>
                <a:sym typeface="Arial"/>
              </a:defRPr>
            </a:lvl6pPr>
            <a:lvl7pPr marL="1920240" marR="0" lvl="6" indent="149860" algn="l" rtl="0">
              <a:lnSpc>
                <a:spcPct val="100000"/>
              </a:lnSpc>
              <a:spcBef>
                <a:spcPts val="370"/>
              </a:spcBef>
              <a:spcAft>
                <a:spcPts val="0"/>
              </a:spcAft>
              <a:buClr>
                <a:schemeClr val="accent2"/>
              </a:buClr>
              <a:buSzPct val="100000"/>
              <a:buFont typeface="Times New Roman"/>
              <a:buChar char="•"/>
              <a:defRPr sz="1400" b="0" i="0" u="none" strike="noStrike" cap="none">
                <a:solidFill>
                  <a:srgbClr val="000000"/>
                </a:solidFill>
                <a:latin typeface="Arial"/>
                <a:ea typeface="Arial"/>
                <a:cs typeface="Arial"/>
                <a:sym typeface="Arial"/>
              </a:defRPr>
            </a:lvl7pPr>
            <a:lvl8pPr marL="2194560" marR="0" lvl="7" indent="129539" algn="l" rtl="0">
              <a:lnSpc>
                <a:spcPct val="100000"/>
              </a:lnSpc>
              <a:spcBef>
                <a:spcPts val="370"/>
              </a:spcBef>
              <a:spcAft>
                <a:spcPts val="0"/>
              </a:spcAft>
              <a:buClr>
                <a:srgbClr val="F0C1B0"/>
              </a:buClr>
              <a:buSzPct val="100000"/>
              <a:buFont typeface="Times New Roman"/>
              <a:buChar char="•"/>
              <a:defRPr sz="1400" b="0" i="0" u="none" strike="noStrike" cap="none">
                <a:solidFill>
                  <a:srgbClr val="000000"/>
                </a:solidFill>
                <a:latin typeface="Arial"/>
                <a:ea typeface="Arial"/>
                <a:cs typeface="Arial"/>
                <a:sym typeface="Arial"/>
              </a:defRPr>
            </a:lvl8pPr>
            <a:lvl9pPr marL="2468880" marR="0" lvl="8" indent="147320" algn="l" rtl="0">
              <a:lnSpc>
                <a:spcPct val="100000"/>
              </a:lnSpc>
              <a:spcBef>
                <a:spcPts val="370"/>
              </a:spcBef>
              <a:spcAft>
                <a:spcPts val="0"/>
              </a:spcAft>
              <a:buClr>
                <a:srgbClr val="DDB8B3"/>
              </a:buClr>
              <a:buSzPct val="100000"/>
              <a:buFont typeface="Times New Roman"/>
              <a:buChar char="•"/>
              <a:defRPr sz="1400" b="0" i="0" u="none" strike="noStrike" cap="none">
                <a:solidFill>
                  <a:srgbClr val="000000"/>
                </a:solidFill>
                <a:latin typeface="Arial"/>
                <a:ea typeface="Arial"/>
                <a:cs typeface="Arial"/>
                <a:sym typeface="Arial"/>
              </a:defRPr>
            </a:lvl9pPr>
          </a:lstStyle>
          <a:p>
            <a:endParaRPr/>
          </a:p>
        </p:txBody>
      </p:sp>
      <p:sp>
        <p:nvSpPr>
          <p:cNvPr id="124" name="Shape 124"/>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25" name="Shape 125"/>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26" name="Shape 126"/>
          <p:cNvSpPr>
            <a:spLocks noGrp="1"/>
          </p:cNvSpPr>
          <p:nvPr>
            <p:ph type="sldNum" idx="12"/>
          </p:nvPr>
        </p:nvSpPr>
        <p:spPr>
          <a:xfrm>
            <a:off x="146050" y="6210300"/>
            <a:ext cx="457200" cy="457200"/>
          </a:xfrm>
          <a:prstGeom prst="ellipse">
            <a:avLst/>
          </a:prstGeom>
          <a:solidFill>
            <a:schemeClr val="accent1"/>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914400" y="4900550"/>
            <a:ext cx="7315200" cy="52228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140" name="Shape 140"/>
          <p:cNvSpPr txBox="1">
            <a:spLocks noGrp="1"/>
          </p:cNvSpPr>
          <p:nvPr>
            <p:ph type="body" idx="1"/>
          </p:nvPr>
        </p:nvSpPr>
        <p:spPr>
          <a:xfrm>
            <a:off x="914400" y="5445825"/>
            <a:ext cx="7315200" cy="685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1" name="Shape 141"/>
          <p:cNvSpPr>
            <a:spLocks noGrp="1"/>
          </p:cNvSpPr>
          <p:nvPr>
            <p:ph type="pic" idx="2"/>
          </p:nvPr>
        </p:nvSpPr>
        <p:spPr>
          <a:xfrm>
            <a:off x="68308" y="66675"/>
            <a:ext cx="9001873" cy="4581524"/>
          </a:xfrm>
          <a:prstGeom prst="round2SameRect">
            <a:avLst>
              <a:gd name="adj1" fmla="val 7101"/>
              <a:gd name="adj2" fmla="val 0"/>
            </a:avLst>
          </a:prstGeom>
          <a:solidFill>
            <a:schemeClr val="lt2"/>
          </a:solidFill>
          <a:ln w="9525" cap="flat" cmpd="sng">
            <a:solidFill>
              <a:schemeClr val="dk1"/>
            </a:solidFill>
            <a:prstDash val="solid"/>
            <a:round/>
            <a:headEnd type="none" w="med" len="med"/>
            <a:tailEnd type="none" w="med" len="med"/>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Times New Roman"/>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2" name="Shape 142"/>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3" name="Shape 143"/>
          <p:cNvSpPr txBox="1">
            <a:spLocks noGrp="1"/>
          </p:cNvSpPr>
          <p:nvPr>
            <p:ph type="ftr" idx="11"/>
          </p:nvPr>
        </p:nvSpPr>
        <p:spPr>
          <a:xfrm>
            <a:off x="914400" y="6172200"/>
            <a:ext cx="3886200"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4" name="Shape 144"/>
          <p:cNvSpPr>
            <a:spLocks noGrp="1"/>
          </p:cNvSpPr>
          <p:nvPr>
            <p:ph type="sldNum" idx="12"/>
          </p:nvPr>
        </p:nvSpPr>
        <p:spPr>
          <a:xfrm>
            <a:off x="146050" y="6208712"/>
            <a:ext cx="457200" cy="457200"/>
          </a:xfrm>
          <a:prstGeom prst="ellipse">
            <a:avLst/>
          </a:prstGeom>
          <a:solidFill>
            <a:schemeClr val="accent1"/>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95536" y="260644"/>
            <a:ext cx="8280919" cy="724941"/>
          </a:xfrm>
          <a:prstGeom prst="rect">
            <a:avLst/>
          </a:prstGeom>
          <a:solidFill>
            <a:srgbClr val="0A59B0"/>
          </a:solidFill>
          <a:ln w="38100" cap="flat" cmpd="sng">
            <a:solidFill>
              <a:schemeClr val="lt1"/>
            </a:solidFill>
            <a:prstDash val="solid"/>
            <a:round/>
            <a:headEnd type="none" w="med" len="med"/>
            <a:tailEnd type="none" w="med" len="med"/>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40" name="Shape 40"/>
          <p:cNvSpPr txBox="1">
            <a:spLocks noGrp="1"/>
          </p:cNvSpPr>
          <p:nvPr>
            <p:ph type="body" idx="1"/>
          </p:nvPr>
        </p:nvSpPr>
        <p:spPr>
          <a:xfrm>
            <a:off x="395536" y="1124744"/>
            <a:ext cx="8280919" cy="4968551"/>
          </a:xfrm>
          <a:prstGeom prst="rect">
            <a:avLst/>
          </a:prstGeom>
          <a:noFill/>
          <a:ln>
            <a:noFill/>
          </a:ln>
        </p:spPr>
        <p:txBody>
          <a:bodyPr lIns="91425" tIns="91425" rIns="91425" bIns="91425" anchor="t" anchorCtr="0"/>
          <a:lstStyle>
            <a:lvl1pPr marL="273050" marR="0" lvl="0" indent="133350" algn="l" rtl="0">
              <a:lnSpc>
                <a:spcPct val="100000"/>
              </a:lnSpc>
              <a:spcBef>
                <a:spcPts val="575"/>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547688" marR="0" lvl="1" indent="163512" algn="l" rtl="0">
              <a:lnSpc>
                <a:spcPct val="100000"/>
              </a:lnSpc>
              <a:spcBef>
                <a:spcPts val="375"/>
              </a:spcBef>
              <a:spcAft>
                <a:spcPts val="0"/>
              </a:spcAft>
              <a:buClr>
                <a:schemeClr val="accent2"/>
              </a:buClr>
              <a:buSzPct val="100000"/>
              <a:buFont typeface="Noto Sans Symbols"/>
              <a:buChar char="●"/>
              <a:defRPr sz="1400" b="0" i="0" u="none" strike="noStrike" cap="none">
                <a:solidFill>
                  <a:srgbClr val="000000"/>
                </a:solidFill>
                <a:latin typeface="Arial"/>
                <a:ea typeface="Arial"/>
                <a:cs typeface="Arial"/>
                <a:sym typeface="Arial"/>
              </a:defRPr>
            </a:lvl2pPr>
            <a:lvl3pPr marL="822325" marR="0" lvl="2" indent="130175" algn="l" rtl="0">
              <a:lnSpc>
                <a:spcPct val="100000"/>
              </a:lnSpc>
              <a:spcBef>
                <a:spcPts val="375"/>
              </a:spcBef>
              <a:spcAft>
                <a:spcPts val="0"/>
              </a:spcAft>
              <a:buClr>
                <a:srgbClr val="E6B1AB"/>
              </a:buClr>
              <a:buSzPct val="100000"/>
              <a:buFont typeface="Noto Sans Symbols"/>
              <a:buChar char="●"/>
              <a:defRPr sz="1400" b="0" i="0" u="none" strike="noStrike" cap="none">
                <a:solidFill>
                  <a:srgbClr val="000000"/>
                </a:solidFill>
                <a:latin typeface="Arial"/>
                <a:ea typeface="Arial"/>
                <a:cs typeface="Arial"/>
                <a:sym typeface="Arial"/>
              </a:defRPr>
            </a:lvl3pPr>
            <a:lvl4pPr marL="1096963" marR="0" lvl="3" indent="134937" algn="l" rtl="0">
              <a:lnSpc>
                <a:spcPct val="100000"/>
              </a:lnSpc>
              <a:spcBef>
                <a:spcPts val="375"/>
              </a:spcBef>
              <a:spcAft>
                <a:spcPts val="0"/>
              </a:spcAft>
              <a:buClr>
                <a:srgbClr val="A28E6A"/>
              </a:buClr>
              <a:buSzPct val="100000"/>
              <a:buFont typeface="Noto Sans Symbols"/>
              <a:buChar char="●"/>
              <a:defRPr sz="1400" b="0" i="0" u="none" strike="noStrike" cap="none">
                <a:solidFill>
                  <a:srgbClr val="000000"/>
                </a:solidFill>
                <a:latin typeface="Arial"/>
                <a:ea typeface="Arial"/>
                <a:cs typeface="Arial"/>
                <a:sym typeface="Arial"/>
              </a:defRPr>
            </a:lvl4pPr>
            <a:lvl5pPr marL="1371600" marR="0" lvl="4" indent="165100" algn="l" rtl="0">
              <a:lnSpc>
                <a:spcPct val="100000"/>
              </a:lnSpc>
              <a:spcBef>
                <a:spcPts val="375"/>
              </a:spcBef>
              <a:spcAft>
                <a:spcPts val="0"/>
              </a:spcAft>
              <a:buClr>
                <a:srgbClr val="A28E6A"/>
              </a:buClr>
              <a:buSzPct val="100000"/>
              <a:buFont typeface="Times New Roman"/>
              <a:buChar char="o"/>
              <a:defRPr sz="1400" b="0" i="0" u="none" strike="noStrike" cap="none">
                <a:solidFill>
                  <a:srgbClr val="000000"/>
                </a:solidFill>
                <a:latin typeface="Arial"/>
                <a:ea typeface="Arial"/>
                <a:cs typeface="Arial"/>
                <a:sym typeface="Arial"/>
              </a:defRPr>
            </a:lvl5pPr>
            <a:lvl6pPr marL="1645920" marR="0" lvl="5" indent="132079" algn="l" rtl="0">
              <a:lnSpc>
                <a:spcPct val="100000"/>
              </a:lnSpc>
              <a:spcBef>
                <a:spcPts val="370"/>
              </a:spcBef>
              <a:spcAft>
                <a:spcPts val="0"/>
              </a:spcAft>
              <a:buClr>
                <a:schemeClr val="accent3"/>
              </a:buClr>
              <a:buSzPct val="100000"/>
              <a:buFont typeface="Times New Roman"/>
              <a:buChar char="•"/>
              <a:defRPr sz="1400" b="0" i="0" u="none" strike="noStrike" cap="none">
                <a:solidFill>
                  <a:srgbClr val="000000"/>
                </a:solidFill>
                <a:latin typeface="Arial"/>
                <a:ea typeface="Arial"/>
                <a:cs typeface="Arial"/>
                <a:sym typeface="Arial"/>
              </a:defRPr>
            </a:lvl6pPr>
            <a:lvl7pPr marL="1920240" marR="0" lvl="6" indent="149860" algn="l" rtl="0">
              <a:lnSpc>
                <a:spcPct val="100000"/>
              </a:lnSpc>
              <a:spcBef>
                <a:spcPts val="370"/>
              </a:spcBef>
              <a:spcAft>
                <a:spcPts val="0"/>
              </a:spcAft>
              <a:buClr>
                <a:schemeClr val="accent2"/>
              </a:buClr>
              <a:buSzPct val="100000"/>
              <a:buFont typeface="Times New Roman"/>
              <a:buChar char="•"/>
              <a:defRPr sz="1400" b="0" i="0" u="none" strike="noStrike" cap="none">
                <a:solidFill>
                  <a:srgbClr val="000000"/>
                </a:solidFill>
                <a:latin typeface="Arial"/>
                <a:ea typeface="Arial"/>
                <a:cs typeface="Arial"/>
                <a:sym typeface="Arial"/>
              </a:defRPr>
            </a:lvl7pPr>
            <a:lvl8pPr marL="2194560" marR="0" lvl="7" indent="129539" algn="l" rtl="0">
              <a:lnSpc>
                <a:spcPct val="100000"/>
              </a:lnSpc>
              <a:spcBef>
                <a:spcPts val="370"/>
              </a:spcBef>
              <a:spcAft>
                <a:spcPts val="0"/>
              </a:spcAft>
              <a:buClr>
                <a:srgbClr val="F0C1B0"/>
              </a:buClr>
              <a:buSzPct val="100000"/>
              <a:buFont typeface="Times New Roman"/>
              <a:buChar char="•"/>
              <a:defRPr sz="1400" b="0" i="0" u="none" strike="noStrike" cap="none">
                <a:solidFill>
                  <a:srgbClr val="000000"/>
                </a:solidFill>
                <a:latin typeface="Arial"/>
                <a:ea typeface="Arial"/>
                <a:cs typeface="Arial"/>
                <a:sym typeface="Arial"/>
              </a:defRPr>
            </a:lvl8pPr>
            <a:lvl9pPr marL="2468880" marR="0" lvl="8" indent="147320" algn="l" rtl="0">
              <a:lnSpc>
                <a:spcPct val="100000"/>
              </a:lnSpc>
              <a:spcBef>
                <a:spcPts val="370"/>
              </a:spcBef>
              <a:spcAft>
                <a:spcPts val="0"/>
              </a:spcAft>
              <a:buClr>
                <a:srgbClr val="DDB8B3"/>
              </a:buClr>
              <a:buSzPct val="100000"/>
              <a:buFont typeface="Times New Roman"/>
              <a:buChar char="•"/>
              <a:defRPr sz="1400" b="0"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3" name="Shape 43"/>
          <p:cNvSpPr>
            <a:spLocks noGrp="1"/>
          </p:cNvSpPr>
          <p:nvPr>
            <p:ph type="sldNum" idx="12"/>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2"/>
        <p:cNvGrpSpPr/>
        <p:nvPr/>
      </p:nvGrpSpPr>
      <p:grpSpPr>
        <a:xfrm>
          <a:off x="0" y="0"/>
          <a:ext cx="0" cy="0"/>
          <a:chOff x="0" y="0"/>
          <a:chExt cx="0" cy="0"/>
        </a:xfrm>
      </p:grpSpPr>
      <p:sp>
        <p:nvSpPr>
          <p:cNvPr id="53" name="Shape 53"/>
          <p:cNvSpPr txBox="1">
            <a:spLocks noGrp="1"/>
          </p:cNvSpPr>
          <p:nvPr>
            <p:ph type="title"/>
          </p:nvPr>
        </p:nvSpPr>
        <p:spPr>
          <a:xfrm rot="5400000">
            <a:off x="4709477" y="2194563"/>
            <a:ext cx="5851525" cy="201168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lgn="l" rtl="0">
              <a:spcBef>
                <a:spcPts val="0"/>
              </a:spcBef>
              <a:spcAft>
                <a:spcPts val="0"/>
              </a:spcAft>
              <a:buFont typeface="Arial"/>
              <a:buNone/>
              <a:defRPr sz="1800"/>
            </a:lvl2pPr>
            <a:lvl3pPr lvl="2" indent="0" algn="l" rtl="0">
              <a:spcBef>
                <a:spcPts val="0"/>
              </a:spcBef>
              <a:spcAft>
                <a:spcPts val="0"/>
              </a:spcAft>
              <a:buFont typeface="Arial"/>
              <a:buNone/>
              <a:defRPr sz="1800"/>
            </a:lvl3pPr>
            <a:lvl4pPr lvl="3" indent="0" algn="l" rtl="0">
              <a:spcBef>
                <a:spcPts val="0"/>
              </a:spcBef>
              <a:spcAft>
                <a:spcPts val="0"/>
              </a:spcAft>
              <a:buFont typeface="Arial"/>
              <a:buNone/>
              <a:defRPr sz="1800"/>
            </a:lvl4pPr>
            <a:lvl5pPr lvl="4" indent="0" algn="l" rtl="0">
              <a:spcBef>
                <a:spcPts val="0"/>
              </a:spcBef>
              <a:spcAft>
                <a:spcPts val="0"/>
              </a:spcAft>
              <a:buFont typeface="Arial"/>
              <a:buNone/>
              <a:defRPr sz="1800"/>
            </a:lvl5pPr>
            <a:lvl6pPr marL="457200" lvl="5" indent="0" algn="l" rtl="0">
              <a:spcBef>
                <a:spcPts val="0"/>
              </a:spcBef>
              <a:spcAft>
                <a:spcPts val="0"/>
              </a:spcAft>
              <a:buFont typeface="Arial"/>
              <a:buNone/>
              <a:defRPr sz="1800"/>
            </a:lvl6pPr>
            <a:lvl7pPr marL="914400" lvl="6" indent="0" algn="l" rtl="0">
              <a:spcBef>
                <a:spcPts val="0"/>
              </a:spcBef>
              <a:spcAft>
                <a:spcPts val="0"/>
              </a:spcAft>
              <a:buFont typeface="Arial"/>
              <a:buNone/>
              <a:defRPr sz="1800"/>
            </a:lvl7pPr>
            <a:lvl8pPr marL="1371600" lvl="7" indent="0" algn="l" rtl="0">
              <a:spcBef>
                <a:spcPts val="0"/>
              </a:spcBef>
              <a:spcAft>
                <a:spcPts val="0"/>
              </a:spcAft>
              <a:buFont typeface="Arial"/>
              <a:buNone/>
              <a:defRPr sz="1800"/>
            </a:lvl8pPr>
            <a:lvl9pPr marL="1828800" lvl="8" indent="0" algn="l" rtl="0">
              <a:spcBef>
                <a:spcPts val="0"/>
              </a:spcBef>
              <a:spcAft>
                <a:spcPts val="0"/>
              </a:spcAft>
              <a:buFont typeface="Arial"/>
              <a:buNone/>
              <a:defRPr sz="1800"/>
            </a:lvl9pPr>
          </a:lstStyle>
          <a:p>
            <a:endParaRPr/>
          </a:p>
        </p:txBody>
      </p:sp>
      <p:sp>
        <p:nvSpPr>
          <p:cNvPr id="54" name="Shape 54"/>
          <p:cNvSpPr txBox="1">
            <a:spLocks noGrp="1"/>
          </p:cNvSpPr>
          <p:nvPr>
            <p:ph type="body" idx="1"/>
          </p:nvPr>
        </p:nvSpPr>
        <p:spPr>
          <a:xfrm rot="5400000">
            <a:off x="769937" y="419102"/>
            <a:ext cx="5851525" cy="5562600"/>
          </a:xfrm>
          <a:prstGeom prst="rect">
            <a:avLst/>
          </a:prstGeom>
          <a:noFill/>
          <a:ln>
            <a:noFill/>
          </a:ln>
        </p:spPr>
        <p:txBody>
          <a:bodyPr lIns="91425" tIns="91425" rIns="91425" bIns="91425" anchor="t" anchorCtr="0"/>
          <a:lstStyle>
            <a:lvl1pPr marL="273050" marR="0" lvl="0" indent="133350" algn="l" rtl="0">
              <a:lnSpc>
                <a:spcPct val="100000"/>
              </a:lnSpc>
              <a:spcBef>
                <a:spcPts val="575"/>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547688" marR="0" lvl="1" indent="163512" algn="l" rtl="0">
              <a:lnSpc>
                <a:spcPct val="100000"/>
              </a:lnSpc>
              <a:spcBef>
                <a:spcPts val="375"/>
              </a:spcBef>
              <a:spcAft>
                <a:spcPts val="0"/>
              </a:spcAft>
              <a:buClr>
                <a:schemeClr val="accent2"/>
              </a:buClr>
              <a:buSzPct val="100000"/>
              <a:buFont typeface="Noto Sans Symbols"/>
              <a:buChar char="●"/>
              <a:defRPr sz="1400" b="0" i="0" u="none" strike="noStrike" cap="none">
                <a:solidFill>
                  <a:srgbClr val="000000"/>
                </a:solidFill>
                <a:latin typeface="Arial"/>
                <a:ea typeface="Arial"/>
                <a:cs typeface="Arial"/>
                <a:sym typeface="Arial"/>
              </a:defRPr>
            </a:lvl2pPr>
            <a:lvl3pPr marL="822325" marR="0" lvl="2" indent="130175" algn="l" rtl="0">
              <a:lnSpc>
                <a:spcPct val="100000"/>
              </a:lnSpc>
              <a:spcBef>
                <a:spcPts val="375"/>
              </a:spcBef>
              <a:spcAft>
                <a:spcPts val="0"/>
              </a:spcAft>
              <a:buClr>
                <a:srgbClr val="E6B1AB"/>
              </a:buClr>
              <a:buSzPct val="100000"/>
              <a:buFont typeface="Noto Sans Symbols"/>
              <a:buChar char="●"/>
              <a:defRPr sz="1400" b="0" i="0" u="none" strike="noStrike" cap="none">
                <a:solidFill>
                  <a:srgbClr val="000000"/>
                </a:solidFill>
                <a:latin typeface="Arial"/>
                <a:ea typeface="Arial"/>
                <a:cs typeface="Arial"/>
                <a:sym typeface="Arial"/>
              </a:defRPr>
            </a:lvl3pPr>
            <a:lvl4pPr marL="1096963" marR="0" lvl="3" indent="134937" algn="l" rtl="0">
              <a:lnSpc>
                <a:spcPct val="100000"/>
              </a:lnSpc>
              <a:spcBef>
                <a:spcPts val="375"/>
              </a:spcBef>
              <a:spcAft>
                <a:spcPts val="0"/>
              </a:spcAft>
              <a:buClr>
                <a:srgbClr val="A28E6A"/>
              </a:buClr>
              <a:buSzPct val="100000"/>
              <a:buFont typeface="Noto Sans Symbols"/>
              <a:buChar char="●"/>
              <a:defRPr sz="1400" b="0" i="0" u="none" strike="noStrike" cap="none">
                <a:solidFill>
                  <a:srgbClr val="000000"/>
                </a:solidFill>
                <a:latin typeface="Arial"/>
                <a:ea typeface="Arial"/>
                <a:cs typeface="Arial"/>
                <a:sym typeface="Arial"/>
              </a:defRPr>
            </a:lvl4pPr>
            <a:lvl5pPr marL="1371600" marR="0" lvl="4" indent="165100" algn="l" rtl="0">
              <a:lnSpc>
                <a:spcPct val="100000"/>
              </a:lnSpc>
              <a:spcBef>
                <a:spcPts val="375"/>
              </a:spcBef>
              <a:spcAft>
                <a:spcPts val="0"/>
              </a:spcAft>
              <a:buClr>
                <a:srgbClr val="A28E6A"/>
              </a:buClr>
              <a:buSzPct val="100000"/>
              <a:buFont typeface="Times New Roman"/>
              <a:buChar char="o"/>
              <a:defRPr sz="1400" b="0" i="0" u="none" strike="noStrike" cap="none">
                <a:solidFill>
                  <a:srgbClr val="000000"/>
                </a:solidFill>
                <a:latin typeface="Arial"/>
                <a:ea typeface="Arial"/>
                <a:cs typeface="Arial"/>
                <a:sym typeface="Arial"/>
              </a:defRPr>
            </a:lvl5pPr>
            <a:lvl6pPr marL="1645920" marR="0" lvl="5" indent="132079" algn="l" rtl="0">
              <a:lnSpc>
                <a:spcPct val="100000"/>
              </a:lnSpc>
              <a:spcBef>
                <a:spcPts val="370"/>
              </a:spcBef>
              <a:spcAft>
                <a:spcPts val="0"/>
              </a:spcAft>
              <a:buClr>
                <a:schemeClr val="accent3"/>
              </a:buClr>
              <a:buSzPct val="100000"/>
              <a:buFont typeface="Times New Roman"/>
              <a:buChar char="•"/>
              <a:defRPr sz="1400" b="0" i="0" u="none" strike="noStrike" cap="none">
                <a:solidFill>
                  <a:srgbClr val="000000"/>
                </a:solidFill>
                <a:latin typeface="Arial"/>
                <a:ea typeface="Arial"/>
                <a:cs typeface="Arial"/>
                <a:sym typeface="Arial"/>
              </a:defRPr>
            </a:lvl6pPr>
            <a:lvl7pPr marL="1920240" marR="0" lvl="6" indent="149860" algn="l" rtl="0">
              <a:lnSpc>
                <a:spcPct val="100000"/>
              </a:lnSpc>
              <a:spcBef>
                <a:spcPts val="370"/>
              </a:spcBef>
              <a:spcAft>
                <a:spcPts val="0"/>
              </a:spcAft>
              <a:buClr>
                <a:schemeClr val="accent2"/>
              </a:buClr>
              <a:buSzPct val="100000"/>
              <a:buFont typeface="Times New Roman"/>
              <a:buChar char="•"/>
              <a:defRPr sz="1400" b="0" i="0" u="none" strike="noStrike" cap="none">
                <a:solidFill>
                  <a:srgbClr val="000000"/>
                </a:solidFill>
                <a:latin typeface="Arial"/>
                <a:ea typeface="Arial"/>
                <a:cs typeface="Arial"/>
                <a:sym typeface="Arial"/>
              </a:defRPr>
            </a:lvl7pPr>
            <a:lvl8pPr marL="2194560" marR="0" lvl="7" indent="129539" algn="l" rtl="0">
              <a:lnSpc>
                <a:spcPct val="100000"/>
              </a:lnSpc>
              <a:spcBef>
                <a:spcPts val="370"/>
              </a:spcBef>
              <a:spcAft>
                <a:spcPts val="0"/>
              </a:spcAft>
              <a:buClr>
                <a:srgbClr val="F0C1B0"/>
              </a:buClr>
              <a:buSzPct val="100000"/>
              <a:buFont typeface="Times New Roman"/>
              <a:buChar char="•"/>
              <a:defRPr sz="1400" b="0" i="0" u="none" strike="noStrike" cap="none">
                <a:solidFill>
                  <a:srgbClr val="000000"/>
                </a:solidFill>
                <a:latin typeface="Arial"/>
                <a:ea typeface="Arial"/>
                <a:cs typeface="Arial"/>
                <a:sym typeface="Arial"/>
              </a:defRPr>
            </a:lvl8pPr>
            <a:lvl9pPr marL="2468880" marR="0" lvl="8" indent="147320" algn="l" rtl="0">
              <a:lnSpc>
                <a:spcPct val="100000"/>
              </a:lnSpc>
              <a:spcBef>
                <a:spcPts val="370"/>
              </a:spcBef>
              <a:spcAft>
                <a:spcPts val="0"/>
              </a:spcAft>
              <a:buClr>
                <a:srgbClr val="DDB8B3"/>
              </a:buClr>
              <a:buSzPct val="100000"/>
              <a:buFont typeface="Times New Roman"/>
              <a:buChar char="•"/>
              <a:defRPr sz="14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7" name="Shape 57"/>
          <p:cNvSpPr>
            <a:spLocks noGrp="1"/>
          </p:cNvSpPr>
          <p:nvPr>
            <p:ph type="sldNum" idx="12"/>
          </p:nvPr>
        </p:nvSpPr>
        <p:spPr>
          <a:xfrm>
            <a:off x="146050" y="6210300"/>
            <a:ext cx="457200" cy="457200"/>
          </a:xfrm>
          <a:prstGeom prst="ellipse">
            <a:avLst/>
          </a:prstGeom>
          <a:solidFill>
            <a:schemeClr val="accent1"/>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lgn="l" rtl="0">
              <a:spcBef>
                <a:spcPts val="0"/>
              </a:spcBef>
              <a:spcAft>
                <a:spcPts val="0"/>
              </a:spcAft>
              <a:buFont typeface="Arial"/>
              <a:buNone/>
              <a:defRPr sz="1800"/>
            </a:lvl2pPr>
            <a:lvl3pPr lvl="2" indent="0" algn="l" rtl="0">
              <a:spcBef>
                <a:spcPts val="0"/>
              </a:spcBef>
              <a:spcAft>
                <a:spcPts val="0"/>
              </a:spcAft>
              <a:buFont typeface="Arial"/>
              <a:buNone/>
              <a:defRPr sz="1800"/>
            </a:lvl3pPr>
            <a:lvl4pPr lvl="3" indent="0" algn="l" rtl="0">
              <a:spcBef>
                <a:spcPts val="0"/>
              </a:spcBef>
              <a:spcAft>
                <a:spcPts val="0"/>
              </a:spcAft>
              <a:buFont typeface="Arial"/>
              <a:buNone/>
              <a:defRPr sz="1800"/>
            </a:lvl4pPr>
            <a:lvl5pPr lvl="4" indent="0" algn="l" rtl="0">
              <a:spcBef>
                <a:spcPts val="0"/>
              </a:spcBef>
              <a:spcAft>
                <a:spcPts val="0"/>
              </a:spcAft>
              <a:buFont typeface="Arial"/>
              <a:buNone/>
              <a:defRPr sz="1800"/>
            </a:lvl5pPr>
            <a:lvl6pPr marL="457200" lvl="5" indent="0" algn="l" rtl="0">
              <a:spcBef>
                <a:spcPts val="0"/>
              </a:spcBef>
              <a:spcAft>
                <a:spcPts val="0"/>
              </a:spcAft>
              <a:buFont typeface="Arial"/>
              <a:buNone/>
              <a:defRPr sz="1800"/>
            </a:lvl6pPr>
            <a:lvl7pPr marL="914400" lvl="6" indent="0" algn="l" rtl="0">
              <a:spcBef>
                <a:spcPts val="0"/>
              </a:spcBef>
              <a:spcAft>
                <a:spcPts val="0"/>
              </a:spcAft>
              <a:buFont typeface="Arial"/>
              <a:buNone/>
              <a:defRPr sz="1800"/>
            </a:lvl7pPr>
            <a:lvl8pPr marL="1371600" lvl="7" indent="0" algn="l" rtl="0">
              <a:spcBef>
                <a:spcPts val="0"/>
              </a:spcBef>
              <a:spcAft>
                <a:spcPts val="0"/>
              </a:spcAft>
              <a:buFont typeface="Arial"/>
              <a:buNone/>
              <a:defRPr sz="1800"/>
            </a:lvl8pPr>
            <a:lvl9pPr marL="1828800" lvl="8" indent="0" algn="l" rtl="0">
              <a:spcBef>
                <a:spcPts val="0"/>
              </a:spcBef>
              <a:spcAft>
                <a:spcPts val="0"/>
              </a:spcAft>
              <a:buFont typeface="Arial"/>
              <a:buNone/>
              <a:defRPr sz="1800"/>
            </a:lvl9pPr>
          </a:lstStyle>
          <a:p>
            <a:endParaRPr/>
          </a:p>
        </p:txBody>
      </p:sp>
      <p:sp>
        <p:nvSpPr>
          <p:cNvPr id="60" name="Shape 60"/>
          <p:cNvSpPr txBox="1">
            <a:spLocks noGrp="1"/>
          </p:cNvSpPr>
          <p:nvPr>
            <p:ph type="body" idx="1"/>
          </p:nvPr>
        </p:nvSpPr>
        <p:spPr>
          <a:xfrm rot="5400000">
            <a:off x="2514599" y="-152399"/>
            <a:ext cx="4572000" cy="7772400"/>
          </a:xfrm>
          <a:prstGeom prst="rect">
            <a:avLst/>
          </a:prstGeom>
          <a:noFill/>
          <a:ln>
            <a:noFill/>
          </a:ln>
        </p:spPr>
        <p:txBody>
          <a:bodyPr lIns="91425" tIns="91425" rIns="91425" bIns="91425" anchor="t" anchorCtr="0"/>
          <a:lstStyle>
            <a:lvl1pPr marL="273050" marR="0" lvl="0" indent="133350" algn="l" rtl="0">
              <a:lnSpc>
                <a:spcPct val="100000"/>
              </a:lnSpc>
              <a:spcBef>
                <a:spcPts val="575"/>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547688" marR="0" lvl="1" indent="163512" algn="l" rtl="0">
              <a:lnSpc>
                <a:spcPct val="100000"/>
              </a:lnSpc>
              <a:spcBef>
                <a:spcPts val="375"/>
              </a:spcBef>
              <a:spcAft>
                <a:spcPts val="0"/>
              </a:spcAft>
              <a:buClr>
                <a:schemeClr val="accent2"/>
              </a:buClr>
              <a:buSzPct val="100000"/>
              <a:buFont typeface="Noto Sans Symbols"/>
              <a:buChar char="●"/>
              <a:defRPr sz="1400" b="0" i="0" u="none" strike="noStrike" cap="none">
                <a:solidFill>
                  <a:srgbClr val="000000"/>
                </a:solidFill>
                <a:latin typeface="Arial"/>
                <a:ea typeface="Arial"/>
                <a:cs typeface="Arial"/>
                <a:sym typeface="Arial"/>
              </a:defRPr>
            </a:lvl2pPr>
            <a:lvl3pPr marL="822325" marR="0" lvl="2" indent="130175" algn="l" rtl="0">
              <a:lnSpc>
                <a:spcPct val="100000"/>
              </a:lnSpc>
              <a:spcBef>
                <a:spcPts val="375"/>
              </a:spcBef>
              <a:spcAft>
                <a:spcPts val="0"/>
              </a:spcAft>
              <a:buClr>
                <a:srgbClr val="E6B1AB"/>
              </a:buClr>
              <a:buSzPct val="100000"/>
              <a:buFont typeface="Noto Sans Symbols"/>
              <a:buChar char="●"/>
              <a:defRPr sz="1400" b="0" i="0" u="none" strike="noStrike" cap="none">
                <a:solidFill>
                  <a:srgbClr val="000000"/>
                </a:solidFill>
                <a:latin typeface="Arial"/>
                <a:ea typeface="Arial"/>
                <a:cs typeface="Arial"/>
                <a:sym typeface="Arial"/>
              </a:defRPr>
            </a:lvl3pPr>
            <a:lvl4pPr marL="1096963" marR="0" lvl="3" indent="134937" algn="l" rtl="0">
              <a:lnSpc>
                <a:spcPct val="100000"/>
              </a:lnSpc>
              <a:spcBef>
                <a:spcPts val="375"/>
              </a:spcBef>
              <a:spcAft>
                <a:spcPts val="0"/>
              </a:spcAft>
              <a:buClr>
                <a:srgbClr val="A28E6A"/>
              </a:buClr>
              <a:buSzPct val="100000"/>
              <a:buFont typeface="Noto Sans Symbols"/>
              <a:buChar char="●"/>
              <a:defRPr sz="1400" b="0" i="0" u="none" strike="noStrike" cap="none">
                <a:solidFill>
                  <a:srgbClr val="000000"/>
                </a:solidFill>
                <a:latin typeface="Arial"/>
                <a:ea typeface="Arial"/>
                <a:cs typeface="Arial"/>
                <a:sym typeface="Arial"/>
              </a:defRPr>
            </a:lvl4pPr>
            <a:lvl5pPr marL="1371600" marR="0" lvl="4" indent="165100" algn="l" rtl="0">
              <a:lnSpc>
                <a:spcPct val="100000"/>
              </a:lnSpc>
              <a:spcBef>
                <a:spcPts val="375"/>
              </a:spcBef>
              <a:spcAft>
                <a:spcPts val="0"/>
              </a:spcAft>
              <a:buClr>
                <a:srgbClr val="A28E6A"/>
              </a:buClr>
              <a:buSzPct val="100000"/>
              <a:buFont typeface="Times New Roman"/>
              <a:buChar char="o"/>
              <a:defRPr sz="1400" b="0" i="0" u="none" strike="noStrike" cap="none">
                <a:solidFill>
                  <a:srgbClr val="000000"/>
                </a:solidFill>
                <a:latin typeface="Arial"/>
                <a:ea typeface="Arial"/>
                <a:cs typeface="Arial"/>
                <a:sym typeface="Arial"/>
              </a:defRPr>
            </a:lvl5pPr>
            <a:lvl6pPr marL="1645920" marR="0" lvl="5" indent="132079" algn="l" rtl="0">
              <a:lnSpc>
                <a:spcPct val="100000"/>
              </a:lnSpc>
              <a:spcBef>
                <a:spcPts val="370"/>
              </a:spcBef>
              <a:spcAft>
                <a:spcPts val="0"/>
              </a:spcAft>
              <a:buClr>
                <a:schemeClr val="accent3"/>
              </a:buClr>
              <a:buSzPct val="100000"/>
              <a:buFont typeface="Times New Roman"/>
              <a:buChar char="•"/>
              <a:defRPr sz="1400" b="0" i="0" u="none" strike="noStrike" cap="none">
                <a:solidFill>
                  <a:srgbClr val="000000"/>
                </a:solidFill>
                <a:latin typeface="Arial"/>
                <a:ea typeface="Arial"/>
                <a:cs typeface="Arial"/>
                <a:sym typeface="Arial"/>
              </a:defRPr>
            </a:lvl6pPr>
            <a:lvl7pPr marL="1920240" marR="0" lvl="6" indent="149860" algn="l" rtl="0">
              <a:lnSpc>
                <a:spcPct val="100000"/>
              </a:lnSpc>
              <a:spcBef>
                <a:spcPts val="370"/>
              </a:spcBef>
              <a:spcAft>
                <a:spcPts val="0"/>
              </a:spcAft>
              <a:buClr>
                <a:schemeClr val="accent2"/>
              </a:buClr>
              <a:buSzPct val="100000"/>
              <a:buFont typeface="Times New Roman"/>
              <a:buChar char="•"/>
              <a:defRPr sz="1400" b="0" i="0" u="none" strike="noStrike" cap="none">
                <a:solidFill>
                  <a:srgbClr val="000000"/>
                </a:solidFill>
                <a:latin typeface="Arial"/>
                <a:ea typeface="Arial"/>
                <a:cs typeface="Arial"/>
                <a:sym typeface="Arial"/>
              </a:defRPr>
            </a:lvl7pPr>
            <a:lvl8pPr marL="2194560" marR="0" lvl="7" indent="129539" algn="l" rtl="0">
              <a:lnSpc>
                <a:spcPct val="100000"/>
              </a:lnSpc>
              <a:spcBef>
                <a:spcPts val="370"/>
              </a:spcBef>
              <a:spcAft>
                <a:spcPts val="0"/>
              </a:spcAft>
              <a:buClr>
                <a:srgbClr val="F0C1B0"/>
              </a:buClr>
              <a:buSzPct val="100000"/>
              <a:buFont typeface="Times New Roman"/>
              <a:buChar char="•"/>
              <a:defRPr sz="1400" b="0" i="0" u="none" strike="noStrike" cap="none">
                <a:solidFill>
                  <a:srgbClr val="000000"/>
                </a:solidFill>
                <a:latin typeface="Arial"/>
                <a:ea typeface="Arial"/>
                <a:cs typeface="Arial"/>
                <a:sym typeface="Arial"/>
              </a:defRPr>
            </a:lvl8pPr>
            <a:lvl9pPr marL="2468880" marR="0" lvl="8" indent="147320" algn="l" rtl="0">
              <a:lnSpc>
                <a:spcPct val="100000"/>
              </a:lnSpc>
              <a:spcBef>
                <a:spcPts val="370"/>
              </a:spcBef>
              <a:spcAft>
                <a:spcPts val="0"/>
              </a:spcAft>
              <a:buClr>
                <a:srgbClr val="DDB8B3"/>
              </a:buClr>
              <a:buSzPct val="100000"/>
              <a:buFont typeface="Times New Roman"/>
              <a:buChar char="•"/>
              <a:defRPr sz="1400" b="0" i="0" u="none" strike="noStrike" cap="none">
                <a:solidFill>
                  <a:srgbClr val="000000"/>
                </a:solidFill>
                <a:latin typeface="Arial"/>
                <a:ea typeface="Arial"/>
                <a:cs typeface="Arial"/>
                <a:sym typeface="Arial"/>
              </a:defRPr>
            </a:lvl9pPr>
          </a:lstStyle>
          <a:p>
            <a:endParaRPr/>
          </a:p>
        </p:txBody>
      </p:sp>
      <p:sp>
        <p:nvSpPr>
          <p:cNvPr id="61" name="Shape 61"/>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Shape 62"/>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Shape 63"/>
          <p:cNvSpPr>
            <a:spLocks noGrp="1"/>
          </p:cNvSpPr>
          <p:nvPr>
            <p:ph type="sldNum" idx="12"/>
          </p:nvPr>
        </p:nvSpPr>
        <p:spPr>
          <a:xfrm>
            <a:off x="146050" y="6210300"/>
            <a:ext cx="457200" cy="457200"/>
          </a:xfrm>
          <a:prstGeom prst="ellipse">
            <a:avLst/>
          </a:prstGeom>
          <a:solidFill>
            <a:schemeClr val="accent1"/>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4"/>
        <p:cNvGrpSpPr/>
        <p:nvPr/>
      </p:nvGrpSpPr>
      <p:grpSpPr>
        <a:xfrm>
          <a:off x="0" y="0"/>
          <a:ext cx="0" cy="0"/>
          <a:chOff x="0" y="0"/>
          <a:chExt cx="0" cy="0"/>
        </a:xfrm>
      </p:grpSpPr>
      <p:sp>
        <p:nvSpPr>
          <p:cNvPr id="65" name="Shape 65"/>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6" name="Shape 66"/>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7" name="Shape 67"/>
          <p:cNvSpPr>
            <a:spLocks noGrp="1"/>
          </p:cNvSpPr>
          <p:nvPr>
            <p:ph type="sldNum" idx="12"/>
          </p:nvPr>
        </p:nvSpPr>
        <p:spPr>
          <a:xfrm>
            <a:off x="146050" y="6210300"/>
            <a:ext cx="457200" cy="457200"/>
          </a:xfrm>
          <a:prstGeom prst="ellipse">
            <a:avLst/>
          </a:prstGeom>
          <a:solidFill>
            <a:schemeClr val="accent1"/>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lgn="l" rtl="0">
              <a:spcBef>
                <a:spcPts val="0"/>
              </a:spcBef>
              <a:spcAft>
                <a:spcPts val="0"/>
              </a:spcAft>
              <a:buFont typeface="Arial"/>
              <a:buNone/>
              <a:defRPr sz="1800"/>
            </a:lvl2pPr>
            <a:lvl3pPr lvl="2" indent="0" algn="l" rtl="0">
              <a:spcBef>
                <a:spcPts val="0"/>
              </a:spcBef>
              <a:spcAft>
                <a:spcPts val="0"/>
              </a:spcAft>
              <a:buFont typeface="Arial"/>
              <a:buNone/>
              <a:defRPr sz="1800"/>
            </a:lvl3pPr>
            <a:lvl4pPr lvl="3" indent="0" algn="l" rtl="0">
              <a:spcBef>
                <a:spcPts val="0"/>
              </a:spcBef>
              <a:spcAft>
                <a:spcPts val="0"/>
              </a:spcAft>
              <a:buFont typeface="Arial"/>
              <a:buNone/>
              <a:defRPr sz="1800"/>
            </a:lvl4pPr>
            <a:lvl5pPr lvl="4" indent="0" algn="l" rtl="0">
              <a:spcBef>
                <a:spcPts val="0"/>
              </a:spcBef>
              <a:spcAft>
                <a:spcPts val="0"/>
              </a:spcAft>
              <a:buFont typeface="Arial"/>
              <a:buNone/>
              <a:defRPr sz="1800"/>
            </a:lvl5pPr>
            <a:lvl6pPr marL="457200" lvl="5" indent="0" algn="l" rtl="0">
              <a:spcBef>
                <a:spcPts val="0"/>
              </a:spcBef>
              <a:spcAft>
                <a:spcPts val="0"/>
              </a:spcAft>
              <a:buFont typeface="Arial"/>
              <a:buNone/>
              <a:defRPr sz="1800"/>
            </a:lvl6pPr>
            <a:lvl7pPr marL="914400" lvl="6" indent="0" algn="l" rtl="0">
              <a:spcBef>
                <a:spcPts val="0"/>
              </a:spcBef>
              <a:spcAft>
                <a:spcPts val="0"/>
              </a:spcAft>
              <a:buFont typeface="Arial"/>
              <a:buNone/>
              <a:defRPr sz="1800"/>
            </a:lvl7pPr>
            <a:lvl8pPr marL="1371600" lvl="7" indent="0" algn="l" rtl="0">
              <a:spcBef>
                <a:spcPts val="0"/>
              </a:spcBef>
              <a:spcAft>
                <a:spcPts val="0"/>
              </a:spcAft>
              <a:buFont typeface="Arial"/>
              <a:buNone/>
              <a:defRPr sz="1800"/>
            </a:lvl8pPr>
            <a:lvl9pPr marL="1828800" lvl="8" indent="0" algn="l" rtl="0">
              <a:spcBef>
                <a:spcPts val="0"/>
              </a:spcBef>
              <a:spcAft>
                <a:spcPts val="0"/>
              </a:spcAft>
              <a:buFont typeface="Arial"/>
              <a:buNone/>
              <a:defRPr sz="1800"/>
            </a:lvl9pPr>
          </a:lstStyle>
          <a:p>
            <a:endParaRPr/>
          </a:p>
        </p:txBody>
      </p:sp>
      <p:sp>
        <p:nvSpPr>
          <p:cNvPr id="70" name="Shape 70"/>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2" name="Shape 72"/>
          <p:cNvSpPr>
            <a:spLocks noGrp="1"/>
          </p:cNvSpPr>
          <p:nvPr>
            <p:ph type="sldNum" idx="12"/>
          </p:nvPr>
        </p:nvSpPr>
        <p:spPr>
          <a:xfrm>
            <a:off x="146050" y="6210300"/>
            <a:ext cx="457200" cy="457200"/>
          </a:xfrm>
          <a:prstGeom prst="ellipse">
            <a:avLst/>
          </a:prstGeom>
          <a:solidFill>
            <a:schemeClr val="accent1"/>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914400" y="273050"/>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75" name="Shape 75"/>
          <p:cNvSpPr txBox="1">
            <a:spLocks noGrp="1"/>
          </p:cNvSpPr>
          <p:nvPr>
            <p:ph type="body" idx="1"/>
          </p:nvPr>
        </p:nvSpPr>
        <p:spPr>
          <a:xfrm>
            <a:off x="914400" y="1447800"/>
            <a:ext cx="3733800" cy="762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Times New Roman"/>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6" name="Shape 76"/>
          <p:cNvSpPr txBox="1">
            <a:spLocks noGrp="1"/>
          </p:cNvSpPr>
          <p:nvPr>
            <p:ph type="body" idx="2"/>
          </p:nvPr>
        </p:nvSpPr>
        <p:spPr>
          <a:xfrm>
            <a:off x="4953000" y="1447800"/>
            <a:ext cx="3733800" cy="762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Times New Roman"/>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7" name="Shape 77"/>
          <p:cNvSpPr txBox="1">
            <a:spLocks noGrp="1"/>
          </p:cNvSpPr>
          <p:nvPr>
            <p:ph type="body" idx="3"/>
          </p:nvPr>
        </p:nvSpPr>
        <p:spPr>
          <a:xfrm>
            <a:off x="914400" y="2247900"/>
            <a:ext cx="3733800" cy="3886200"/>
          </a:xfrm>
          <a:prstGeom prst="rect">
            <a:avLst/>
          </a:prstGeom>
          <a:noFill/>
          <a:ln>
            <a:noFill/>
          </a:ln>
        </p:spPr>
        <p:txBody>
          <a:bodyPr lIns="91425" tIns="91425" rIns="91425" bIns="91425" anchor="t" anchorCtr="0"/>
          <a:lstStyle>
            <a:lvl1pPr marL="273050" marR="0" lvl="0" indent="133350" algn="l" rtl="0">
              <a:lnSpc>
                <a:spcPct val="100000"/>
              </a:lnSpc>
              <a:spcBef>
                <a:spcPts val="575"/>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547688" marR="0" lvl="1" indent="163512" algn="l" rtl="0">
              <a:lnSpc>
                <a:spcPct val="100000"/>
              </a:lnSpc>
              <a:spcBef>
                <a:spcPts val="375"/>
              </a:spcBef>
              <a:spcAft>
                <a:spcPts val="0"/>
              </a:spcAft>
              <a:buClr>
                <a:schemeClr val="accent2"/>
              </a:buClr>
              <a:buSzPct val="100000"/>
              <a:buFont typeface="Noto Sans Symbols"/>
              <a:buChar char="●"/>
              <a:defRPr sz="1400" b="0" i="0" u="none" strike="noStrike" cap="none">
                <a:solidFill>
                  <a:srgbClr val="000000"/>
                </a:solidFill>
                <a:latin typeface="Arial"/>
                <a:ea typeface="Arial"/>
                <a:cs typeface="Arial"/>
                <a:sym typeface="Arial"/>
              </a:defRPr>
            </a:lvl2pPr>
            <a:lvl3pPr marL="822325" marR="0" lvl="2" indent="130175" algn="l" rtl="0">
              <a:lnSpc>
                <a:spcPct val="100000"/>
              </a:lnSpc>
              <a:spcBef>
                <a:spcPts val="375"/>
              </a:spcBef>
              <a:spcAft>
                <a:spcPts val="0"/>
              </a:spcAft>
              <a:buClr>
                <a:srgbClr val="E6B1AB"/>
              </a:buClr>
              <a:buSzPct val="100000"/>
              <a:buFont typeface="Noto Sans Symbols"/>
              <a:buChar char="●"/>
              <a:defRPr sz="1400" b="0" i="0" u="none" strike="noStrike" cap="none">
                <a:solidFill>
                  <a:srgbClr val="000000"/>
                </a:solidFill>
                <a:latin typeface="Arial"/>
                <a:ea typeface="Arial"/>
                <a:cs typeface="Arial"/>
                <a:sym typeface="Arial"/>
              </a:defRPr>
            </a:lvl3pPr>
            <a:lvl4pPr marL="1096963" marR="0" lvl="3" indent="134937" algn="l" rtl="0">
              <a:lnSpc>
                <a:spcPct val="100000"/>
              </a:lnSpc>
              <a:spcBef>
                <a:spcPts val="375"/>
              </a:spcBef>
              <a:spcAft>
                <a:spcPts val="0"/>
              </a:spcAft>
              <a:buClr>
                <a:srgbClr val="A28E6A"/>
              </a:buClr>
              <a:buSzPct val="100000"/>
              <a:buFont typeface="Noto Sans Symbols"/>
              <a:buChar char="●"/>
              <a:defRPr sz="1400" b="0" i="0" u="none" strike="noStrike" cap="none">
                <a:solidFill>
                  <a:srgbClr val="000000"/>
                </a:solidFill>
                <a:latin typeface="Arial"/>
                <a:ea typeface="Arial"/>
                <a:cs typeface="Arial"/>
                <a:sym typeface="Arial"/>
              </a:defRPr>
            </a:lvl4pPr>
            <a:lvl5pPr marL="1371600" marR="0" lvl="4" indent="165100" algn="l" rtl="0">
              <a:lnSpc>
                <a:spcPct val="100000"/>
              </a:lnSpc>
              <a:spcBef>
                <a:spcPts val="375"/>
              </a:spcBef>
              <a:spcAft>
                <a:spcPts val="0"/>
              </a:spcAft>
              <a:buClr>
                <a:srgbClr val="A28E6A"/>
              </a:buClr>
              <a:buSzPct val="100000"/>
              <a:buFont typeface="Times New Roman"/>
              <a:buChar char="o"/>
              <a:defRPr sz="1400" b="0" i="0" u="none" strike="noStrike" cap="none">
                <a:solidFill>
                  <a:srgbClr val="000000"/>
                </a:solidFill>
                <a:latin typeface="Arial"/>
                <a:ea typeface="Arial"/>
                <a:cs typeface="Arial"/>
                <a:sym typeface="Arial"/>
              </a:defRPr>
            </a:lvl5pPr>
            <a:lvl6pPr marL="1645920" marR="0" lvl="5" indent="132079" algn="l" rtl="0">
              <a:lnSpc>
                <a:spcPct val="100000"/>
              </a:lnSpc>
              <a:spcBef>
                <a:spcPts val="370"/>
              </a:spcBef>
              <a:spcAft>
                <a:spcPts val="0"/>
              </a:spcAft>
              <a:buClr>
                <a:schemeClr val="accent3"/>
              </a:buClr>
              <a:buSzPct val="100000"/>
              <a:buFont typeface="Times New Roman"/>
              <a:buChar char="•"/>
              <a:defRPr sz="1400" b="0" i="0" u="none" strike="noStrike" cap="none">
                <a:solidFill>
                  <a:srgbClr val="000000"/>
                </a:solidFill>
                <a:latin typeface="Arial"/>
                <a:ea typeface="Arial"/>
                <a:cs typeface="Arial"/>
                <a:sym typeface="Arial"/>
              </a:defRPr>
            </a:lvl6pPr>
            <a:lvl7pPr marL="1920240" marR="0" lvl="6" indent="149860" algn="l" rtl="0">
              <a:lnSpc>
                <a:spcPct val="100000"/>
              </a:lnSpc>
              <a:spcBef>
                <a:spcPts val="370"/>
              </a:spcBef>
              <a:spcAft>
                <a:spcPts val="0"/>
              </a:spcAft>
              <a:buClr>
                <a:schemeClr val="accent2"/>
              </a:buClr>
              <a:buSzPct val="100000"/>
              <a:buFont typeface="Times New Roman"/>
              <a:buChar char="•"/>
              <a:defRPr sz="1400" b="0" i="0" u="none" strike="noStrike" cap="none">
                <a:solidFill>
                  <a:srgbClr val="000000"/>
                </a:solidFill>
                <a:latin typeface="Arial"/>
                <a:ea typeface="Arial"/>
                <a:cs typeface="Arial"/>
                <a:sym typeface="Arial"/>
              </a:defRPr>
            </a:lvl7pPr>
            <a:lvl8pPr marL="2194560" marR="0" lvl="7" indent="129539" algn="l" rtl="0">
              <a:lnSpc>
                <a:spcPct val="100000"/>
              </a:lnSpc>
              <a:spcBef>
                <a:spcPts val="370"/>
              </a:spcBef>
              <a:spcAft>
                <a:spcPts val="0"/>
              </a:spcAft>
              <a:buClr>
                <a:srgbClr val="F0C1B0"/>
              </a:buClr>
              <a:buSzPct val="100000"/>
              <a:buFont typeface="Times New Roman"/>
              <a:buChar char="•"/>
              <a:defRPr sz="1400" b="0" i="0" u="none" strike="noStrike" cap="none">
                <a:solidFill>
                  <a:srgbClr val="000000"/>
                </a:solidFill>
                <a:latin typeface="Arial"/>
                <a:ea typeface="Arial"/>
                <a:cs typeface="Arial"/>
                <a:sym typeface="Arial"/>
              </a:defRPr>
            </a:lvl8pPr>
            <a:lvl9pPr marL="2468880" marR="0" lvl="8" indent="147320" algn="l" rtl="0">
              <a:lnSpc>
                <a:spcPct val="100000"/>
              </a:lnSpc>
              <a:spcBef>
                <a:spcPts val="370"/>
              </a:spcBef>
              <a:spcAft>
                <a:spcPts val="0"/>
              </a:spcAft>
              <a:buClr>
                <a:srgbClr val="DDB8B3"/>
              </a:buClr>
              <a:buSzPct val="100000"/>
              <a:buFont typeface="Times New Roman"/>
              <a:buChar char="•"/>
              <a:defRPr sz="1400" b="0" i="0" u="none" strike="noStrike" cap="none">
                <a:solidFill>
                  <a:srgbClr val="000000"/>
                </a:solidFill>
                <a:latin typeface="Arial"/>
                <a:ea typeface="Arial"/>
                <a:cs typeface="Arial"/>
                <a:sym typeface="Arial"/>
              </a:defRPr>
            </a:lvl9pPr>
          </a:lstStyle>
          <a:p>
            <a:endParaRPr/>
          </a:p>
        </p:txBody>
      </p:sp>
      <p:sp>
        <p:nvSpPr>
          <p:cNvPr id="78" name="Shape 78"/>
          <p:cNvSpPr txBox="1">
            <a:spLocks noGrp="1"/>
          </p:cNvSpPr>
          <p:nvPr>
            <p:ph type="body" idx="4"/>
          </p:nvPr>
        </p:nvSpPr>
        <p:spPr>
          <a:xfrm>
            <a:off x="4953000" y="2247900"/>
            <a:ext cx="3733800" cy="3886200"/>
          </a:xfrm>
          <a:prstGeom prst="rect">
            <a:avLst/>
          </a:prstGeom>
          <a:noFill/>
          <a:ln>
            <a:noFill/>
          </a:ln>
        </p:spPr>
        <p:txBody>
          <a:bodyPr lIns="91425" tIns="91425" rIns="91425" bIns="91425" anchor="t" anchorCtr="0"/>
          <a:lstStyle>
            <a:lvl1pPr marL="273050" marR="0" lvl="0" indent="133350" algn="l" rtl="0">
              <a:lnSpc>
                <a:spcPct val="100000"/>
              </a:lnSpc>
              <a:spcBef>
                <a:spcPts val="575"/>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547688" marR="0" lvl="1" indent="163512" algn="l" rtl="0">
              <a:lnSpc>
                <a:spcPct val="100000"/>
              </a:lnSpc>
              <a:spcBef>
                <a:spcPts val="375"/>
              </a:spcBef>
              <a:spcAft>
                <a:spcPts val="0"/>
              </a:spcAft>
              <a:buClr>
                <a:schemeClr val="accent2"/>
              </a:buClr>
              <a:buSzPct val="100000"/>
              <a:buFont typeface="Noto Sans Symbols"/>
              <a:buChar char="●"/>
              <a:defRPr sz="1400" b="0" i="0" u="none" strike="noStrike" cap="none">
                <a:solidFill>
                  <a:srgbClr val="000000"/>
                </a:solidFill>
                <a:latin typeface="Arial"/>
                <a:ea typeface="Arial"/>
                <a:cs typeface="Arial"/>
                <a:sym typeface="Arial"/>
              </a:defRPr>
            </a:lvl2pPr>
            <a:lvl3pPr marL="822325" marR="0" lvl="2" indent="130175" algn="l" rtl="0">
              <a:lnSpc>
                <a:spcPct val="100000"/>
              </a:lnSpc>
              <a:spcBef>
                <a:spcPts val="375"/>
              </a:spcBef>
              <a:spcAft>
                <a:spcPts val="0"/>
              </a:spcAft>
              <a:buClr>
                <a:srgbClr val="E6B1AB"/>
              </a:buClr>
              <a:buSzPct val="100000"/>
              <a:buFont typeface="Noto Sans Symbols"/>
              <a:buChar char="●"/>
              <a:defRPr sz="1400" b="0" i="0" u="none" strike="noStrike" cap="none">
                <a:solidFill>
                  <a:srgbClr val="000000"/>
                </a:solidFill>
                <a:latin typeface="Arial"/>
                <a:ea typeface="Arial"/>
                <a:cs typeface="Arial"/>
                <a:sym typeface="Arial"/>
              </a:defRPr>
            </a:lvl3pPr>
            <a:lvl4pPr marL="1096963" marR="0" lvl="3" indent="134937" algn="l" rtl="0">
              <a:lnSpc>
                <a:spcPct val="100000"/>
              </a:lnSpc>
              <a:spcBef>
                <a:spcPts val="375"/>
              </a:spcBef>
              <a:spcAft>
                <a:spcPts val="0"/>
              </a:spcAft>
              <a:buClr>
                <a:srgbClr val="A28E6A"/>
              </a:buClr>
              <a:buSzPct val="100000"/>
              <a:buFont typeface="Noto Sans Symbols"/>
              <a:buChar char="●"/>
              <a:defRPr sz="1400" b="0" i="0" u="none" strike="noStrike" cap="none">
                <a:solidFill>
                  <a:srgbClr val="000000"/>
                </a:solidFill>
                <a:latin typeface="Arial"/>
                <a:ea typeface="Arial"/>
                <a:cs typeface="Arial"/>
                <a:sym typeface="Arial"/>
              </a:defRPr>
            </a:lvl4pPr>
            <a:lvl5pPr marL="1371600" marR="0" lvl="4" indent="165100" algn="l" rtl="0">
              <a:lnSpc>
                <a:spcPct val="100000"/>
              </a:lnSpc>
              <a:spcBef>
                <a:spcPts val="375"/>
              </a:spcBef>
              <a:spcAft>
                <a:spcPts val="0"/>
              </a:spcAft>
              <a:buClr>
                <a:srgbClr val="A28E6A"/>
              </a:buClr>
              <a:buSzPct val="100000"/>
              <a:buFont typeface="Times New Roman"/>
              <a:buChar char="o"/>
              <a:defRPr sz="1400" b="0" i="0" u="none" strike="noStrike" cap="none">
                <a:solidFill>
                  <a:srgbClr val="000000"/>
                </a:solidFill>
                <a:latin typeface="Arial"/>
                <a:ea typeface="Arial"/>
                <a:cs typeface="Arial"/>
                <a:sym typeface="Arial"/>
              </a:defRPr>
            </a:lvl5pPr>
            <a:lvl6pPr marL="1645920" marR="0" lvl="5" indent="132079" algn="l" rtl="0">
              <a:lnSpc>
                <a:spcPct val="100000"/>
              </a:lnSpc>
              <a:spcBef>
                <a:spcPts val="370"/>
              </a:spcBef>
              <a:spcAft>
                <a:spcPts val="0"/>
              </a:spcAft>
              <a:buClr>
                <a:schemeClr val="accent3"/>
              </a:buClr>
              <a:buSzPct val="100000"/>
              <a:buFont typeface="Times New Roman"/>
              <a:buChar char="•"/>
              <a:defRPr sz="1400" b="0" i="0" u="none" strike="noStrike" cap="none">
                <a:solidFill>
                  <a:srgbClr val="000000"/>
                </a:solidFill>
                <a:latin typeface="Arial"/>
                <a:ea typeface="Arial"/>
                <a:cs typeface="Arial"/>
                <a:sym typeface="Arial"/>
              </a:defRPr>
            </a:lvl6pPr>
            <a:lvl7pPr marL="1920240" marR="0" lvl="6" indent="149860" algn="l" rtl="0">
              <a:lnSpc>
                <a:spcPct val="100000"/>
              </a:lnSpc>
              <a:spcBef>
                <a:spcPts val="370"/>
              </a:spcBef>
              <a:spcAft>
                <a:spcPts val="0"/>
              </a:spcAft>
              <a:buClr>
                <a:schemeClr val="accent2"/>
              </a:buClr>
              <a:buSzPct val="100000"/>
              <a:buFont typeface="Times New Roman"/>
              <a:buChar char="•"/>
              <a:defRPr sz="1400" b="0" i="0" u="none" strike="noStrike" cap="none">
                <a:solidFill>
                  <a:srgbClr val="000000"/>
                </a:solidFill>
                <a:latin typeface="Arial"/>
                <a:ea typeface="Arial"/>
                <a:cs typeface="Arial"/>
                <a:sym typeface="Arial"/>
              </a:defRPr>
            </a:lvl7pPr>
            <a:lvl8pPr marL="2194560" marR="0" lvl="7" indent="129539" algn="l" rtl="0">
              <a:lnSpc>
                <a:spcPct val="100000"/>
              </a:lnSpc>
              <a:spcBef>
                <a:spcPts val="370"/>
              </a:spcBef>
              <a:spcAft>
                <a:spcPts val="0"/>
              </a:spcAft>
              <a:buClr>
                <a:srgbClr val="F0C1B0"/>
              </a:buClr>
              <a:buSzPct val="100000"/>
              <a:buFont typeface="Times New Roman"/>
              <a:buChar char="•"/>
              <a:defRPr sz="1400" b="0" i="0" u="none" strike="noStrike" cap="none">
                <a:solidFill>
                  <a:srgbClr val="000000"/>
                </a:solidFill>
                <a:latin typeface="Arial"/>
                <a:ea typeface="Arial"/>
                <a:cs typeface="Arial"/>
                <a:sym typeface="Arial"/>
              </a:defRPr>
            </a:lvl8pPr>
            <a:lvl9pPr marL="2468880" marR="0" lvl="8" indent="147320" algn="l" rtl="0">
              <a:lnSpc>
                <a:spcPct val="100000"/>
              </a:lnSpc>
              <a:spcBef>
                <a:spcPts val="370"/>
              </a:spcBef>
              <a:spcAft>
                <a:spcPts val="0"/>
              </a:spcAft>
              <a:buClr>
                <a:srgbClr val="DDB8B3"/>
              </a:buClr>
              <a:buSzPct val="100000"/>
              <a:buFont typeface="Times New Roman"/>
              <a:buChar char="•"/>
              <a:defRPr sz="1400" b="0" i="0" u="none" strike="noStrike" cap="none">
                <a:solidFill>
                  <a:srgbClr val="000000"/>
                </a:solidFill>
                <a:latin typeface="Arial"/>
                <a:ea typeface="Arial"/>
                <a:cs typeface="Arial"/>
                <a:sym typeface="Arial"/>
              </a:defRPr>
            </a:lvl9pPr>
          </a:lstStyle>
          <a:p>
            <a:endParaRPr/>
          </a:p>
        </p:txBody>
      </p:sp>
      <p:sp>
        <p:nvSpPr>
          <p:cNvPr id="79" name="Shape 79"/>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1" name="Shape 81"/>
          <p:cNvSpPr>
            <a:spLocks noGrp="1"/>
          </p:cNvSpPr>
          <p:nvPr>
            <p:ph type="sldNum" idx="12"/>
          </p:nvPr>
        </p:nvSpPr>
        <p:spPr>
          <a:xfrm>
            <a:off x="146050" y="6210300"/>
            <a:ext cx="457200" cy="457200"/>
          </a:xfrm>
          <a:prstGeom prst="ellipse">
            <a:avLst/>
          </a:prstGeom>
          <a:solidFill>
            <a:schemeClr val="accent1"/>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lgn="l" rtl="0">
              <a:spcBef>
                <a:spcPts val="0"/>
              </a:spcBef>
              <a:spcAft>
                <a:spcPts val="0"/>
              </a:spcAft>
              <a:buFont typeface="Arial"/>
              <a:buNone/>
              <a:defRPr sz="1800"/>
            </a:lvl2pPr>
            <a:lvl3pPr lvl="2" indent="0" algn="l" rtl="0">
              <a:spcBef>
                <a:spcPts val="0"/>
              </a:spcBef>
              <a:spcAft>
                <a:spcPts val="0"/>
              </a:spcAft>
              <a:buFont typeface="Arial"/>
              <a:buNone/>
              <a:defRPr sz="1800"/>
            </a:lvl3pPr>
            <a:lvl4pPr lvl="3" indent="0" algn="l" rtl="0">
              <a:spcBef>
                <a:spcPts val="0"/>
              </a:spcBef>
              <a:spcAft>
                <a:spcPts val="0"/>
              </a:spcAft>
              <a:buFont typeface="Arial"/>
              <a:buNone/>
              <a:defRPr sz="1800"/>
            </a:lvl4pPr>
            <a:lvl5pPr lvl="4" indent="0" algn="l" rtl="0">
              <a:spcBef>
                <a:spcPts val="0"/>
              </a:spcBef>
              <a:spcAft>
                <a:spcPts val="0"/>
              </a:spcAft>
              <a:buFont typeface="Arial"/>
              <a:buNone/>
              <a:defRPr sz="1800"/>
            </a:lvl5pPr>
            <a:lvl6pPr marL="457200" lvl="5" indent="0" algn="l" rtl="0">
              <a:spcBef>
                <a:spcPts val="0"/>
              </a:spcBef>
              <a:spcAft>
                <a:spcPts val="0"/>
              </a:spcAft>
              <a:buFont typeface="Arial"/>
              <a:buNone/>
              <a:defRPr sz="1800"/>
            </a:lvl6pPr>
            <a:lvl7pPr marL="914400" lvl="6" indent="0" algn="l" rtl="0">
              <a:spcBef>
                <a:spcPts val="0"/>
              </a:spcBef>
              <a:spcAft>
                <a:spcPts val="0"/>
              </a:spcAft>
              <a:buFont typeface="Arial"/>
              <a:buNone/>
              <a:defRPr sz="1800"/>
            </a:lvl7pPr>
            <a:lvl8pPr marL="1371600" lvl="7" indent="0" algn="l" rtl="0">
              <a:spcBef>
                <a:spcPts val="0"/>
              </a:spcBef>
              <a:spcAft>
                <a:spcPts val="0"/>
              </a:spcAft>
              <a:buFont typeface="Arial"/>
              <a:buNone/>
              <a:defRPr sz="1800"/>
            </a:lvl8pPr>
            <a:lvl9pPr marL="1828800" lvl="8" indent="0" algn="l" rtl="0">
              <a:spcBef>
                <a:spcPts val="0"/>
              </a:spcBef>
              <a:spcAft>
                <a:spcPts val="0"/>
              </a:spcAft>
              <a:buFont typeface="Arial"/>
              <a:buNone/>
              <a:defRPr sz="1800"/>
            </a:lvl9pPr>
          </a:lstStyle>
          <a:p>
            <a:endParaRPr/>
          </a:p>
        </p:txBody>
      </p:sp>
      <p:sp>
        <p:nvSpPr>
          <p:cNvPr id="84" name="Shape 84"/>
          <p:cNvSpPr txBox="1">
            <a:spLocks noGrp="1"/>
          </p:cNvSpPr>
          <p:nvPr>
            <p:ph type="body" idx="1"/>
          </p:nvPr>
        </p:nvSpPr>
        <p:spPr>
          <a:xfrm>
            <a:off x="914400" y="1447800"/>
            <a:ext cx="3749040" cy="4572000"/>
          </a:xfrm>
          <a:prstGeom prst="rect">
            <a:avLst/>
          </a:prstGeom>
          <a:noFill/>
          <a:ln>
            <a:noFill/>
          </a:ln>
        </p:spPr>
        <p:txBody>
          <a:bodyPr lIns="91425" tIns="91425" rIns="91425" bIns="91425" anchor="t" anchorCtr="0"/>
          <a:lstStyle>
            <a:lvl1pPr marL="273050" marR="0" lvl="0" indent="133350" algn="l" rtl="0">
              <a:lnSpc>
                <a:spcPct val="100000"/>
              </a:lnSpc>
              <a:spcBef>
                <a:spcPts val="575"/>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547688" marR="0" lvl="1" indent="163512" algn="l" rtl="0">
              <a:lnSpc>
                <a:spcPct val="100000"/>
              </a:lnSpc>
              <a:spcBef>
                <a:spcPts val="375"/>
              </a:spcBef>
              <a:spcAft>
                <a:spcPts val="0"/>
              </a:spcAft>
              <a:buClr>
                <a:schemeClr val="accent2"/>
              </a:buClr>
              <a:buSzPct val="100000"/>
              <a:buFont typeface="Noto Sans Symbols"/>
              <a:buChar char="●"/>
              <a:defRPr sz="1400" b="0" i="0" u="none" strike="noStrike" cap="none">
                <a:solidFill>
                  <a:srgbClr val="000000"/>
                </a:solidFill>
                <a:latin typeface="Arial"/>
                <a:ea typeface="Arial"/>
                <a:cs typeface="Arial"/>
                <a:sym typeface="Arial"/>
              </a:defRPr>
            </a:lvl2pPr>
            <a:lvl3pPr marL="822325" marR="0" lvl="2" indent="130175" algn="l" rtl="0">
              <a:lnSpc>
                <a:spcPct val="100000"/>
              </a:lnSpc>
              <a:spcBef>
                <a:spcPts val="375"/>
              </a:spcBef>
              <a:spcAft>
                <a:spcPts val="0"/>
              </a:spcAft>
              <a:buClr>
                <a:srgbClr val="E6B1AB"/>
              </a:buClr>
              <a:buSzPct val="100000"/>
              <a:buFont typeface="Noto Sans Symbols"/>
              <a:buChar char="●"/>
              <a:defRPr sz="1400" b="0" i="0" u="none" strike="noStrike" cap="none">
                <a:solidFill>
                  <a:srgbClr val="000000"/>
                </a:solidFill>
                <a:latin typeface="Arial"/>
                <a:ea typeface="Arial"/>
                <a:cs typeface="Arial"/>
                <a:sym typeface="Arial"/>
              </a:defRPr>
            </a:lvl3pPr>
            <a:lvl4pPr marL="1096963" marR="0" lvl="3" indent="134937" algn="l" rtl="0">
              <a:lnSpc>
                <a:spcPct val="100000"/>
              </a:lnSpc>
              <a:spcBef>
                <a:spcPts val="375"/>
              </a:spcBef>
              <a:spcAft>
                <a:spcPts val="0"/>
              </a:spcAft>
              <a:buClr>
                <a:srgbClr val="A28E6A"/>
              </a:buClr>
              <a:buSzPct val="100000"/>
              <a:buFont typeface="Noto Sans Symbols"/>
              <a:buChar char="●"/>
              <a:defRPr sz="1400" b="0" i="0" u="none" strike="noStrike" cap="none">
                <a:solidFill>
                  <a:srgbClr val="000000"/>
                </a:solidFill>
                <a:latin typeface="Arial"/>
                <a:ea typeface="Arial"/>
                <a:cs typeface="Arial"/>
                <a:sym typeface="Arial"/>
              </a:defRPr>
            </a:lvl4pPr>
            <a:lvl5pPr marL="1371600" marR="0" lvl="4" indent="165100" algn="l" rtl="0">
              <a:lnSpc>
                <a:spcPct val="100000"/>
              </a:lnSpc>
              <a:spcBef>
                <a:spcPts val="375"/>
              </a:spcBef>
              <a:spcAft>
                <a:spcPts val="0"/>
              </a:spcAft>
              <a:buClr>
                <a:srgbClr val="A28E6A"/>
              </a:buClr>
              <a:buSzPct val="100000"/>
              <a:buFont typeface="Times New Roman"/>
              <a:buChar char="o"/>
              <a:defRPr sz="1400" b="0" i="0" u="none" strike="noStrike" cap="none">
                <a:solidFill>
                  <a:srgbClr val="000000"/>
                </a:solidFill>
                <a:latin typeface="Arial"/>
                <a:ea typeface="Arial"/>
                <a:cs typeface="Arial"/>
                <a:sym typeface="Arial"/>
              </a:defRPr>
            </a:lvl5pPr>
            <a:lvl6pPr marL="1645920" marR="0" lvl="5" indent="132079" algn="l" rtl="0">
              <a:lnSpc>
                <a:spcPct val="100000"/>
              </a:lnSpc>
              <a:spcBef>
                <a:spcPts val="370"/>
              </a:spcBef>
              <a:spcAft>
                <a:spcPts val="0"/>
              </a:spcAft>
              <a:buClr>
                <a:schemeClr val="accent3"/>
              </a:buClr>
              <a:buSzPct val="100000"/>
              <a:buFont typeface="Times New Roman"/>
              <a:buChar char="•"/>
              <a:defRPr sz="1400" b="0" i="0" u="none" strike="noStrike" cap="none">
                <a:solidFill>
                  <a:srgbClr val="000000"/>
                </a:solidFill>
                <a:latin typeface="Arial"/>
                <a:ea typeface="Arial"/>
                <a:cs typeface="Arial"/>
                <a:sym typeface="Arial"/>
              </a:defRPr>
            </a:lvl6pPr>
            <a:lvl7pPr marL="1920240" marR="0" lvl="6" indent="149860" algn="l" rtl="0">
              <a:lnSpc>
                <a:spcPct val="100000"/>
              </a:lnSpc>
              <a:spcBef>
                <a:spcPts val="370"/>
              </a:spcBef>
              <a:spcAft>
                <a:spcPts val="0"/>
              </a:spcAft>
              <a:buClr>
                <a:schemeClr val="accent2"/>
              </a:buClr>
              <a:buSzPct val="100000"/>
              <a:buFont typeface="Times New Roman"/>
              <a:buChar char="•"/>
              <a:defRPr sz="1400" b="0" i="0" u="none" strike="noStrike" cap="none">
                <a:solidFill>
                  <a:srgbClr val="000000"/>
                </a:solidFill>
                <a:latin typeface="Arial"/>
                <a:ea typeface="Arial"/>
                <a:cs typeface="Arial"/>
                <a:sym typeface="Arial"/>
              </a:defRPr>
            </a:lvl7pPr>
            <a:lvl8pPr marL="2194560" marR="0" lvl="7" indent="129539" algn="l" rtl="0">
              <a:lnSpc>
                <a:spcPct val="100000"/>
              </a:lnSpc>
              <a:spcBef>
                <a:spcPts val="370"/>
              </a:spcBef>
              <a:spcAft>
                <a:spcPts val="0"/>
              </a:spcAft>
              <a:buClr>
                <a:srgbClr val="F0C1B0"/>
              </a:buClr>
              <a:buSzPct val="100000"/>
              <a:buFont typeface="Times New Roman"/>
              <a:buChar char="•"/>
              <a:defRPr sz="1400" b="0" i="0" u="none" strike="noStrike" cap="none">
                <a:solidFill>
                  <a:srgbClr val="000000"/>
                </a:solidFill>
                <a:latin typeface="Arial"/>
                <a:ea typeface="Arial"/>
                <a:cs typeface="Arial"/>
                <a:sym typeface="Arial"/>
              </a:defRPr>
            </a:lvl8pPr>
            <a:lvl9pPr marL="2468880" marR="0" lvl="8" indent="147320" algn="l" rtl="0">
              <a:lnSpc>
                <a:spcPct val="100000"/>
              </a:lnSpc>
              <a:spcBef>
                <a:spcPts val="370"/>
              </a:spcBef>
              <a:spcAft>
                <a:spcPts val="0"/>
              </a:spcAft>
              <a:buClr>
                <a:srgbClr val="DDB8B3"/>
              </a:buClr>
              <a:buSzPct val="100000"/>
              <a:buFont typeface="Times New Roman"/>
              <a:buChar char="•"/>
              <a:defRPr sz="1400" b="0" i="0" u="none" strike="noStrike" cap="none">
                <a:solidFill>
                  <a:srgbClr val="000000"/>
                </a:solidFill>
                <a:latin typeface="Arial"/>
                <a:ea typeface="Arial"/>
                <a:cs typeface="Arial"/>
                <a:sym typeface="Arial"/>
              </a:defRPr>
            </a:lvl9pPr>
          </a:lstStyle>
          <a:p>
            <a:endParaRPr/>
          </a:p>
        </p:txBody>
      </p:sp>
      <p:sp>
        <p:nvSpPr>
          <p:cNvPr id="85" name="Shape 85"/>
          <p:cNvSpPr txBox="1">
            <a:spLocks noGrp="1"/>
          </p:cNvSpPr>
          <p:nvPr>
            <p:ph type="body" idx="2"/>
          </p:nvPr>
        </p:nvSpPr>
        <p:spPr>
          <a:xfrm>
            <a:off x="4933950" y="1447800"/>
            <a:ext cx="3749040" cy="4572000"/>
          </a:xfrm>
          <a:prstGeom prst="rect">
            <a:avLst/>
          </a:prstGeom>
          <a:noFill/>
          <a:ln>
            <a:noFill/>
          </a:ln>
        </p:spPr>
        <p:txBody>
          <a:bodyPr lIns="91425" tIns="91425" rIns="91425" bIns="91425" anchor="t" anchorCtr="0"/>
          <a:lstStyle>
            <a:lvl1pPr marL="273050" marR="0" lvl="0" indent="133350" algn="l" rtl="0">
              <a:lnSpc>
                <a:spcPct val="100000"/>
              </a:lnSpc>
              <a:spcBef>
                <a:spcPts val="575"/>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547688" marR="0" lvl="1" indent="163512" algn="l" rtl="0">
              <a:lnSpc>
                <a:spcPct val="100000"/>
              </a:lnSpc>
              <a:spcBef>
                <a:spcPts val="375"/>
              </a:spcBef>
              <a:spcAft>
                <a:spcPts val="0"/>
              </a:spcAft>
              <a:buClr>
                <a:schemeClr val="accent2"/>
              </a:buClr>
              <a:buSzPct val="100000"/>
              <a:buFont typeface="Noto Sans Symbols"/>
              <a:buChar char="●"/>
              <a:defRPr sz="1400" b="0" i="0" u="none" strike="noStrike" cap="none">
                <a:solidFill>
                  <a:srgbClr val="000000"/>
                </a:solidFill>
                <a:latin typeface="Arial"/>
                <a:ea typeface="Arial"/>
                <a:cs typeface="Arial"/>
                <a:sym typeface="Arial"/>
              </a:defRPr>
            </a:lvl2pPr>
            <a:lvl3pPr marL="822325" marR="0" lvl="2" indent="130175" algn="l" rtl="0">
              <a:lnSpc>
                <a:spcPct val="100000"/>
              </a:lnSpc>
              <a:spcBef>
                <a:spcPts val="375"/>
              </a:spcBef>
              <a:spcAft>
                <a:spcPts val="0"/>
              </a:spcAft>
              <a:buClr>
                <a:srgbClr val="E6B1AB"/>
              </a:buClr>
              <a:buSzPct val="100000"/>
              <a:buFont typeface="Noto Sans Symbols"/>
              <a:buChar char="●"/>
              <a:defRPr sz="1400" b="0" i="0" u="none" strike="noStrike" cap="none">
                <a:solidFill>
                  <a:srgbClr val="000000"/>
                </a:solidFill>
                <a:latin typeface="Arial"/>
                <a:ea typeface="Arial"/>
                <a:cs typeface="Arial"/>
                <a:sym typeface="Arial"/>
              </a:defRPr>
            </a:lvl3pPr>
            <a:lvl4pPr marL="1096963" marR="0" lvl="3" indent="134937" algn="l" rtl="0">
              <a:lnSpc>
                <a:spcPct val="100000"/>
              </a:lnSpc>
              <a:spcBef>
                <a:spcPts val="375"/>
              </a:spcBef>
              <a:spcAft>
                <a:spcPts val="0"/>
              </a:spcAft>
              <a:buClr>
                <a:srgbClr val="A28E6A"/>
              </a:buClr>
              <a:buSzPct val="100000"/>
              <a:buFont typeface="Noto Sans Symbols"/>
              <a:buChar char="●"/>
              <a:defRPr sz="1400" b="0" i="0" u="none" strike="noStrike" cap="none">
                <a:solidFill>
                  <a:srgbClr val="000000"/>
                </a:solidFill>
                <a:latin typeface="Arial"/>
                <a:ea typeface="Arial"/>
                <a:cs typeface="Arial"/>
                <a:sym typeface="Arial"/>
              </a:defRPr>
            </a:lvl4pPr>
            <a:lvl5pPr marL="1371600" marR="0" lvl="4" indent="165100" algn="l" rtl="0">
              <a:lnSpc>
                <a:spcPct val="100000"/>
              </a:lnSpc>
              <a:spcBef>
                <a:spcPts val="375"/>
              </a:spcBef>
              <a:spcAft>
                <a:spcPts val="0"/>
              </a:spcAft>
              <a:buClr>
                <a:srgbClr val="A28E6A"/>
              </a:buClr>
              <a:buSzPct val="100000"/>
              <a:buFont typeface="Times New Roman"/>
              <a:buChar char="o"/>
              <a:defRPr sz="1400" b="0" i="0" u="none" strike="noStrike" cap="none">
                <a:solidFill>
                  <a:srgbClr val="000000"/>
                </a:solidFill>
                <a:latin typeface="Arial"/>
                <a:ea typeface="Arial"/>
                <a:cs typeface="Arial"/>
                <a:sym typeface="Arial"/>
              </a:defRPr>
            </a:lvl5pPr>
            <a:lvl6pPr marL="1645920" marR="0" lvl="5" indent="132079" algn="l" rtl="0">
              <a:lnSpc>
                <a:spcPct val="100000"/>
              </a:lnSpc>
              <a:spcBef>
                <a:spcPts val="370"/>
              </a:spcBef>
              <a:spcAft>
                <a:spcPts val="0"/>
              </a:spcAft>
              <a:buClr>
                <a:schemeClr val="accent3"/>
              </a:buClr>
              <a:buSzPct val="100000"/>
              <a:buFont typeface="Times New Roman"/>
              <a:buChar char="•"/>
              <a:defRPr sz="1400" b="0" i="0" u="none" strike="noStrike" cap="none">
                <a:solidFill>
                  <a:srgbClr val="000000"/>
                </a:solidFill>
                <a:latin typeface="Arial"/>
                <a:ea typeface="Arial"/>
                <a:cs typeface="Arial"/>
                <a:sym typeface="Arial"/>
              </a:defRPr>
            </a:lvl6pPr>
            <a:lvl7pPr marL="1920240" marR="0" lvl="6" indent="149860" algn="l" rtl="0">
              <a:lnSpc>
                <a:spcPct val="100000"/>
              </a:lnSpc>
              <a:spcBef>
                <a:spcPts val="370"/>
              </a:spcBef>
              <a:spcAft>
                <a:spcPts val="0"/>
              </a:spcAft>
              <a:buClr>
                <a:schemeClr val="accent2"/>
              </a:buClr>
              <a:buSzPct val="100000"/>
              <a:buFont typeface="Times New Roman"/>
              <a:buChar char="•"/>
              <a:defRPr sz="1400" b="0" i="0" u="none" strike="noStrike" cap="none">
                <a:solidFill>
                  <a:srgbClr val="000000"/>
                </a:solidFill>
                <a:latin typeface="Arial"/>
                <a:ea typeface="Arial"/>
                <a:cs typeface="Arial"/>
                <a:sym typeface="Arial"/>
              </a:defRPr>
            </a:lvl7pPr>
            <a:lvl8pPr marL="2194560" marR="0" lvl="7" indent="129539" algn="l" rtl="0">
              <a:lnSpc>
                <a:spcPct val="100000"/>
              </a:lnSpc>
              <a:spcBef>
                <a:spcPts val="370"/>
              </a:spcBef>
              <a:spcAft>
                <a:spcPts val="0"/>
              </a:spcAft>
              <a:buClr>
                <a:srgbClr val="F0C1B0"/>
              </a:buClr>
              <a:buSzPct val="100000"/>
              <a:buFont typeface="Times New Roman"/>
              <a:buChar char="•"/>
              <a:defRPr sz="1400" b="0" i="0" u="none" strike="noStrike" cap="none">
                <a:solidFill>
                  <a:srgbClr val="000000"/>
                </a:solidFill>
                <a:latin typeface="Arial"/>
                <a:ea typeface="Arial"/>
                <a:cs typeface="Arial"/>
                <a:sym typeface="Arial"/>
              </a:defRPr>
            </a:lvl8pPr>
            <a:lvl9pPr marL="2468880" marR="0" lvl="8" indent="147320" algn="l" rtl="0">
              <a:lnSpc>
                <a:spcPct val="100000"/>
              </a:lnSpc>
              <a:spcBef>
                <a:spcPts val="370"/>
              </a:spcBef>
              <a:spcAft>
                <a:spcPts val="0"/>
              </a:spcAft>
              <a:buClr>
                <a:srgbClr val="DDB8B3"/>
              </a:buClr>
              <a:buSzPct val="100000"/>
              <a:buFont typeface="Times New Roman"/>
              <a:buChar char="•"/>
              <a:defRPr sz="1400" b="0" i="0" u="none" strike="noStrike" cap="none">
                <a:solidFill>
                  <a:srgbClr val="000000"/>
                </a:solidFill>
                <a:latin typeface="Arial"/>
                <a:ea typeface="Arial"/>
                <a:cs typeface="Arial"/>
                <a:sym typeface="Arial"/>
              </a:defRPr>
            </a:lvl9pPr>
          </a:lstStyle>
          <a:p>
            <a:endParaRPr/>
          </a:p>
        </p:txBody>
      </p:sp>
      <p:sp>
        <p:nvSpPr>
          <p:cNvPr id="86" name="Shape 86"/>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7" name="Shape 87"/>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8" name="Shape 88"/>
          <p:cNvSpPr>
            <a:spLocks noGrp="1"/>
          </p:cNvSpPr>
          <p:nvPr>
            <p:ph type="sldNum" idx="12"/>
          </p:nvPr>
        </p:nvSpPr>
        <p:spPr>
          <a:xfrm>
            <a:off x="146050" y="6210300"/>
            <a:ext cx="457200" cy="457200"/>
          </a:xfrm>
          <a:prstGeom prst="ellipse">
            <a:avLst/>
          </a:prstGeom>
          <a:solidFill>
            <a:schemeClr val="accent1"/>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722312" y="952500"/>
            <a:ext cx="7772400" cy="136207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Times New Roman"/>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106" name="Shape 106"/>
          <p:cNvSpPr txBox="1">
            <a:spLocks noGrp="1"/>
          </p:cNvSpPr>
          <p:nvPr>
            <p:ph type="body" idx="1"/>
          </p:nvPr>
        </p:nvSpPr>
        <p:spPr>
          <a:xfrm>
            <a:off x="722312" y="2547938"/>
            <a:ext cx="7772400" cy="13382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888888"/>
              </a:buClr>
              <a:buFont typeface="Times New Roman"/>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888888"/>
              </a:buClr>
              <a:buFont typeface="Times New Roman"/>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888888"/>
              </a:buClr>
              <a:buFont typeface="Times New Roman"/>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888888"/>
              </a:buClr>
              <a:buFont typeface="Times New Roman"/>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888888"/>
              </a:buClr>
              <a:buFont typeface="Times New Roman"/>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Shape 107"/>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Shape 108"/>
          <p:cNvSpPr txBox="1">
            <a:spLocks noGrp="1"/>
          </p:cNvSpPr>
          <p:nvPr>
            <p:ph type="ftr" idx="11"/>
          </p:nvPr>
        </p:nvSpPr>
        <p:spPr>
          <a:xfrm>
            <a:off x="800100" y="6172200"/>
            <a:ext cx="4000500"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Shape 109"/>
          <p:cNvSpPr>
            <a:spLocks noGrp="1"/>
          </p:cNvSpPr>
          <p:nvPr>
            <p:ph type="sldNum" idx="12"/>
          </p:nvPr>
        </p:nvSpPr>
        <p:spPr>
          <a:xfrm>
            <a:off x="146050" y="6208712"/>
            <a:ext cx="457200" cy="457200"/>
          </a:xfrm>
          <a:prstGeom prst="ellipse">
            <a:avLst/>
          </a:prstGeom>
          <a:solidFill>
            <a:schemeClr val="accent1"/>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theme" Target="../theme/theme3.xml"/><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9.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p:nvPr/>
        </p:nvSpPr>
        <p:spPr>
          <a:xfrm>
            <a:off x="63500" y="69850"/>
            <a:ext cx="9013825" cy="6692898"/>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nvGrpSpPr>
          <p:cNvPr id="13" name="Shape 13"/>
          <p:cNvGrpSpPr/>
          <p:nvPr/>
        </p:nvGrpSpPr>
        <p:grpSpPr>
          <a:xfrm>
            <a:off x="60325" y="60325"/>
            <a:ext cx="9023350" cy="6705599"/>
            <a:chOff x="60325" y="60325"/>
            <a:chExt cx="9023350" cy="6705599"/>
          </a:xfrm>
        </p:grpSpPr>
        <p:pic>
          <p:nvPicPr>
            <p:cNvPr id="14" name="Shape 14"/>
            <p:cNvPicPr preferRelativeResize="0"/>
            <p:nvPr/>
          </p:nvPicPr>
          <p:blipFill rotWithShape="1">
            <a:blip r:embed="rId4">
              <a:alphaModFix/>
            </a:blip>
            <a:srcRect/>
            <a:stretch/>
          </p:blipFill>
          <p:spPr>
            <a:xfrm>
              <a:off x="60325" y="60325"/>
              <a:ext cx="9023350" cy="6705599"/>
            </a:xfrm>
            <a:prstGeom prst="rect">
              <a:avLst/>
            </a:prstGeom>
            <a:noFill/>
            <a:ln>
              <a:noFill/>
            </a:ln>
          </p:spPr>
        </p:pic>
        <p:sp>
          <p:nvSpPr>
            <p:cNvPr id="15" name="Shape 15"/>
            <p:cNvSpPr txBox="1"/>
            <p:nvPr/>
          </p:nvSpPr>
          <p:spPr>
            <a:xfrm>
              <a:off x="161925" y="166684"/>
              <a:ext cx="8820148" cy="6497637"/>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6" name="Shape 16"/>
          <p:cNvSpPr txBox="1"/>
          <p:nvPr/>
        </p:nvSpPr>
        <p:spPr>
          <a:xfrm>
            <a:off x="63500" y="1449387"/>
            <a:ext cx="9020175" cy="1527175"/>
          </a:xfrm>
          <a:prstGeom prst="rect">
            <a:avLst/>
          </a:prstGeom>
          <a:solidFill>
            <a:srgbClr val="0A59B0"/>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Shape 17"/>
          <p:cNvSpPr txBox="1"/>
          <p:nvPr/>
        </p:nvSpPr>
        <p:spPr>
          <a:xfrm>
            <a:off x="63500" y="1397000"/>
            <a:ext cx="9020175" cy="120649"/>
          </a:xfrm>
          <a:prstGeom prst="rect">
            <a:avLst/>
          </a:prstGeom>
          <a:solidFill>
            <a:srgbClr val="F0C1B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txBox="1"/>
          <p:nvPr/>
        </p:nvSpPr>
        <p:spPr>
          <a:xfrm>
            <a:off x="63500" y="2976559"/>
            <a:ext cx="9020175" cy="111125"/>
          </a:xfrm>
          <a:prstGeom prst="rect">
            <a:avLst/>
          </a:prstGeom>
          <a:solidFill>
            <a:srgbClr val="918485"/>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 name="Shape 19"/>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0" name="Shape 20"/>
          <p:cNvSpPr txBox="1">
            <a:spLocks noGrp="1"/>
          </p:cNvSpPr>
          <p:nvPr>
            <p:ph type="body" idx="1"/>
          </p:nvPr>
        </p:nvSpPr>
        <p:spPr>
          <a:xfrm>
            <a:off x="914400" y="1447800"/>
            <a:ext cx="7772400" cy="4572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Shape 22"/>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Shape 23"/>
          <p:cNvSpPr>
            <a:spLocks noGrp="1"/>
          </p:cNvSpPr>
          <p:nvPr>
            <p:ph type="sldNum" idx="12"/>
          </p:nvPr>
        </p:nvSpPr>
        <p:spPr>
          <a:xfrm>
            <a:off x="146050" y="6210300"/>
            <a:ext cx="457200" cy="457200"/>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0"/>
        <p:cNvGrpSpPr/>
        <p:nvPr/>
      </p:nvGrpSpPr>
      <p:grpSpPr>
        <a:xfrm>
          <a:off x="0" y="0"/>
          <a:ext cx="0" cy="0"/>
          <a:chOff x="0" y="0"/>
          <a:chExt cx="0" cy="0"/>
        </a:xfrm>
      </p:grpSpPr>
      <p:sp>
        <p:nvSpPr>
          <p:cNvPr id="31" name="Shape 31"/>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2" name="Shape 32"/>
          <p:cNvSpPr/>
          <p:nvPr/>
        </p:nvSpPr>
        <p:spPr>
          <a:xfrm>
            <a:off x="63500" y="69850"/>
            <a:ext cx="9013825" cy="6692898"/>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3" name="Shape 33"/>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4" name="Shape 34"/>
          <p:cNvSpPr txBox="1">
            <a:spLocks noGrp="1"/>
          </p:cNvSpPr>
          <p:nvPr>
            <p:ph type="body" idx="1"/>
          </p:nvPr>
        </p:nvSpPr>
        <p:spPr>
          <a:xfrm>
            <a:off x="914400" y="1447800"/>
            <a:ext cx="7772400" cy="4572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Shape 36"/>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Shape 37"/>
          <p:cNvSpPr>
            <a:spLocks noGrp="1"/>
          </p:cNvSpPr>
          <p:nvPr>
            <p:ph type="sldNum" idx="12"/>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
        <p:cNvGrpSpPr/>
        <p:nvPr/>
      </p:nvGrpSpPr>
      <p:grpSpPr>
        <a:xfrm>
          <a:off x="0" y="0"/>
          <a:ext cx="0" cy="0"/>
          <a:chOff x="0" y="0"/>
          <a:chExt cx="0" cy="0"/>
        </a:xfrm>
      </p:grpSpPr>
      <p:sp>
        <p:nvSpPr>
          <p:cNvPr id="45" name="Shape 45"/>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6" name="Shape 46"/>
          <p:cNvSpPr/>
          <p:nvPr/>
        </p:nvSpPr>
        <p:spPr>
          <a:xfrm>
            <a:off x="63500" y="69850"/>
            <a:ext cx="9013825" cy="6692898"/>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7" name="Shape 47"/>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8" name="Shape 48"/>
          <p:cNvSpPr txBox="1">
            <a:spLocks noGrp="1"/>
          </p:cNvSpPr>
          <p:nvPr>
            <p:ph type="body" idx="1"/>
          </p:nvPr>
        </p:nvSpPr>
        <p:spPr>
          <a:xfrm>
            <a:off x="914400" y="1447800"/>
            <a:ext cx="7772400" cy="4572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9" name="Shape 49"/>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0" name="Shape 50"/>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1" name="Shape 51"/>
          <p:cNvSpPr>
            <a:spLocks noGrp="1"/>
          </p:cNvSpPr>
          <p:nvPr>
            <p:ph type="sldNum" idx="12"/>
          </p:nvPr>
        </p:nvSpPr>
        <p:spPr>
          <a:xfrm>
            <a:off x="146050" y="6210300"/>
            <a:ext cx="457200" cy="457200"/>
          </a:xfrm>
          <a:prstGeom prst="ellipse">
            <a:avLst/>
          </a:prstGeom>
          <a:solidFill>
            <a:schemeClr val="accent1"/>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89"/>
        <p:cNvGrpSpPr/>
        <p:nvPr/>
      </p:nvGrpSpPr>
      <p:grpSpPr>
        <a:xfrm>
          <a:off x="0" y="0"/>
          <a:ext cx="0" cy="0"/>
          <a:chOff x="0" y="0"/>
          <a:chExt cx="0" cy="0"/>
        </a:xfrm>
      </p:grpSpPr>
      <p:sp>
        <p:nvSpPr>
          <p:cNvPr id="90" name="Shape 90"/>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1" name="Shape 91"/>
          <p:cNvSpPr/>
          <p:nvPr/>
        </p:nvSpPr>
        <p:spPr>
          <a:xfrm>
            <a:off x="63500" y="69850"/>
            <a:ext cx="9013825" cy="6692898"/>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nvGrpSpPr>
          <p:cNvPr id="93" name="Shape 93"/>
          <p:cNvGrpSpPr/>
          <p:nvPr/>
        </p:nvGrpSpPr>
        <p:grpSpPr>
          <a:xfrm>
            <a:off x="60325" y="60325"/>
            <a:ext cx="9023350" cy="6705599"/>
            <a:chOff x="60325" y="60325"/>
            <a:chExt cx="9023350" cy="6705599"/>
          </a:xfrm>
        </p:grpSpPr>
        <p:pic>
          <p:nvPicPr>
            <p:cNvPr id="94" name="Shape 94"/>
            <p:cNvPicPr preferRelativeResize="0"/>
            <p:nvPr/>
          </p:nvPicPr>
          <p:blipFill rotWithShape="1">
            <a:blip r:embed="rId4">
              <a:alphaModFix/>
            </a:blip>
            <a:srcRect/>
            <a:stretch/>
          </p:blipFill>
          <p:spPr>
            <a:xfrm>
              <a:off x="60325" y="60325"/>
              <a:ext cx="9023350" cy="6705599"/>
            </a:xfrm>
            <a:prstGeom prst="rect">
              <a:avLst/>
            </a:prstGeom>
            <a:noFill/>
            <a:ln>
              <a:noFill/>
            </a:ln>
          </p:spPr>
        </p:pic>
        <p:sp>
          <p:nvSpPr>
            <p:cNvPr id="95" name="Shape 95"/>
            <p:cNvSpPr txBox="1"/>
            <p:nvPr/>
          </p:nvSpPr>
          <p:spPr>
            <a:xfrm>
              <a:off x="161925" y="166684"/>
              <a:ext cx="8820148" cy="6499224"/>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96" name="Shape 96"/>
          <p:cNvSpPr txBox="1"/>
          <p:nvPr/>
        </p:nvSpPr>
        <p:spPr>
          <a:xfrm rot="10800000" flipH="1">
            <a:off x="69850" y="2376485"/>
            <a:ext cx="9013825" cy="92072"/>
          </a:xfrm>
          <a:prstGeom prst="rect">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txBox="1"/>
          <p:nvPr/>
        </p:nvSpPr>
        <p:spPr>
          <a:xfrm>
            <a:off x="69850" y="2341559"/>
            <a:ext cx="9013825" cy="46034"/>
          </a:xfrm>
          <a:prstGeom prst="rect">
            <a:avLst/>
          </a:prstGeom>
          <a:solidFill>
            <a:srgbClr val="F0C1B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8" name="Shape 98"/>
          <p:cNvSpPr txBox="1"/>
          <p:nvPr/>
        </p:nvSpPr>
        <p:spPr>
          <a:xfrm>
            <a:off x="68259" y="2468559"/>
            <a:ext cx="9015412" cy="46034"/>
          </a:xfrm>
          <a:prstGeom prst="rect">
            <a:avLst/>
          </a:prstGeom>
          <a:solidFill>
            <a:srgbClr val="918485"/>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9" name="Shape 99"/>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00" name="Shape 100"/>
          <p:cNvSpPr txBox="1">
            <a:spLocks noGrp="1"/>
          </p:cNvSpPr>
          <p:nvPr>
            <p:ph type="body" idx="1"/>
          </p:nvPr>
        </p:nvSpPr>
        <p:spPr>
          <a:xfrm>
            <a:off x="914400" y="1447800"/>
            <a:ext cx="7772400" cy="4572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01" name="Shape 101"/>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Shape 102"/>
          <p:cNvSpPr txBox="1">
            <a:spLocks noGrp="1"/>
          </p:cNvSpPr>
          <p:nvPr>
            <p:ph type="ftr" idx="11"/>
          </p:nvPr>
        </p:nvSpPr>
        <p:spPr>
          <a:xfrm>
            <a:off x="800100" y="6172200"/>
            <a:ext cx="4000500"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03" name="Shape 103"/>
          <p:cNvSpPr>
            <a:spLocks noGrp="1"/>
          </p:cNvSpPr>
          <p:nvPr>
            <p:ph type="sldNum" idx="12"/>
          </p:nvPr>
        </p:nvSpPr>
        <p:spPr>
          <a:xfrm>
            <a:off x="146050" y="6208712"/>
            <a:ext cx="457200" cy="457200"/>
          </a:xfrm>
          <a:prstGeom prst="ellipse">
            <a:avLst/>
          </a:prstGeom>
          <a:solidFill>
            <a:schemeClr val="accent1"/>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Shape 111"/>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2" name="Shape 112"/>
          <p:cNvSpPr/>
          <p:nvPr/>
        </p:nvSpPr>
        <p:spPr>
          <a:xfrm>
            <a:off x="63500" y="69850"/>
            <a:ext cx="9013825" cy="6692898"/>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3" name="Shape 113"/>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4" name="Shape 114"/>
          <p:cNvSpPr/>
          <p:nvPr/>
        </p:nvSpPr>
        <p:spPr>
          <a:xfrm>
            <a:off x="63500" y="69850"/>
            <a:ext cx="9013825" cy="6692898"/>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6" name="Shape 116"/>
          <p:cNvSpPr txBox="1">
            <a:spLocks noGrp="1"/>
          </p:cNvSpPr>
          <p:nvPr>
            <p:ph type="body" idx="1"/>
          </p:nvPr>
        </p:nvSpPr>
        <p:spPr>
          <a:xfrm>
            <a:off x="914400" y="1447800"/>
            <a:ext cx="7772400" cy="4572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17" name="Shape 117"/>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18" name="Shape 118"/>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19" name="Shape 119"/>
          <p:cNvSpPr>
            <a:spLocks noGrp="1"/>
          </p:cNvSpPr>
          <p:nvPr>
            <p:ph type="sldNum" idx="12"/>
          </p:nvPr>
        </p:nvSpPr>
        <p:spPr>
          <a:xfrm>
            <a:off x="146050" y="6210300"/>
            <a:ext cx="457200" cy="457200"/>
          </a:xfrm>
          <a:prstGeom prst="ellipse">
            <a:avLst/>
          </a:prstGeom>
          <a:solidFill>
            <a:schemeClr val="accent1"/>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Shape 128"/>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9" name="Shape 129"/>
          <p:cNvSpPr/>
          <p:nvPr/>
        </p:nvSpPr>
        <p:spPr>
          <a:xfrm>
            <a:off x="63500" y="69850"/>
            <a:ext cx="9013825" cy="6692898"/>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0" name="Shape 130"/>
          <p:cNvSpPr txBox="1"/>
          <p:nvPr/>
        </p:nvSpPr>
        <p:spPr>
          <a:xfrm rot="10800000" flipH="1">
            <a:off x="68259" y="4683123"/>
            <a:ext cx="9007475" cy="92072"/>
          </a:xfrm>
          <a:prstGeom prst="rect">
            <a:avLst/>
          </a:pr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1" name="Shape 131"/>
          <p:cNvSpPr txBox="1"/>
          <p:nvPr/>
        </p:nvSpPr>
        <p:spPr>
          <a:xfrm>
            <a:off x="68259" y="4649787"/>
            <a:ext cx="9007475" cy="46034"/>
          </a:xfrm>
          <a:prstGeom prst="rect">
            <a:avLst/>
          </a:prstGeom>
          <a:solidFill>
            <a:srgbClr val="F0C1B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2" name="Shape 132"/>
          <p:cNvSpPr txBox="1"/>
          <p:nvPr/>
        </p:nvSpPr>
        <p:spPr>
          <a:xfrm>
            <a:off x="68259" y="4773612"/>
            <a:ext cx="9007475" cy="47625"/>
          </a:xfrm>
          <a:prstGeom prst="rect">
            <a:avLst/>
          </a:prstGeom>
          <a:solidFill>
            <a:srgbClr val="918485"/>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3" name="Shape 133"/>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34" name="Shape 134"/>
          <p:cNvSpPr txBox="1">
            <a:spLocks noGrp="1"/>
          </p:cNvSpPr>
          <p:nvPr>
            <p:ph type="body" idx="1"/>
          </p:nvPr>
        </p:nvSpPr>
        <p:spPr>
          <a:xfrm>
            <a:off x="914400" y="1447800"/>
            <a:ext cx="7772400" cy="4572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35" name="Shape 135"/>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36" name="Shape 136"/>
          <p:cNvSpPr txBox="1">
            <a:spLocks noGrp="1"/>
          </p:cNvSpPr>
          <p:nvPr>
            <p:ph type="ftr" idx="11"/>
          </p:nvPr>
        </p:nvSpPr>
        <p:spPr>
          <a:xfrm>
            <a:off x="914400" y="6172200"/>
            <a:ext cx="3886200"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37" name="Shape 137"/>
          <p:cNvSpPr>
            <a:spLocks noGrp="1"/>
          </p:cNvSpPr>
          <p:nvPr>
            <p:ph type="sldNum" idx="12"/>
          </p:nvPr>
        </p:nvSpPr>
        <p:spPr>
          <a:xfrm>
            <a:off x="146050" y="6208712"/>
            <a:ext cx="457200" cy="457200"/>
          </a:xfrm>
          <a:prstGeom prst="ellipse">
            <a:avLst/>
          </a:prstGeom>
          <a:solidFill>
            <a:schemeClr val="accent1"/>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subTitle" idx="1"/>
          </p:nvPr>
        </p:nvSpPr>
        <p:spPr>
          <a:xfrm>
            <a:off x="214312" y="285750"/>
            <a:ext cx="6400799" cy="1752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1"/>
              </a:buClr>
              <a:buSzPct val="25000"/>
              <a:buFont typeface="Noto Sans Symbols"/>
              <a:buNone/>
            </a:pPr>
            <a:r>
              <a:rPr lang="en-US" sz="2600" b="1" i="0" u="none" strike="noStrike" cap="none">
                <a:solidFill>
                  <a:srgbClr val="000000"/>
                </a:solidFill>
                <a:latin typeface="Times New Roman"/>
                <a:ea typeface="Times New Roman"/>
                <a:cs typeface="Times New Roman"/>
                <a:sym typeface="Times New Roman"/>
              </a:rPr>
              <a:t>LẬP TRÌNH ANDROID</a:t>
            </a:r>
          </a:p>
        </p:txBody>
      </p:sp>
      <p:sp>
        <p:nvSpPr>
          <p:cNvPr id="150" name="Shape 150"/>
          <p:cNvSpPr txBox="1">
            <a:spLocks noGrp="1"/>
          </p:cNvSpPr>
          <p:nvPr>
            <p:ph type="ctrTitle"/>
          </p:nvPr>
        </p:nvSpPr>
        <p:spPr>
          <a:xfrm>
            <a:off x="457200" y="1506537"/>
            <a:ext cx="8229600" cy="1470023"/>
          </a:xfrm>
          <a:prstGeom prst="rect">
            <a:avLst/>
          </a:prstGeom>
          <a:noFill/>
          <a:ln>
            <a:noFill/>
          </a:ln>
        </p:spPr>
        <p:txBody>
          <a:bodyPr lIns="91425" tIns="45700" rIns="91425" bIns="91425" anchor="ctr" anchorCtr="0">
            <a:noAutofit/>
          </a:bodyPr>
          <a:lstStyle/>
          <a:p>
            <a:pPr marL="0" marR="0" lvl="0" indent="0" algn="ctr" rtl="0">
              <a:lnSpc>
                <a:spcPct val="150000"/>
              </a:lnSpc>
              <a:spcBef>
                <a:spcPts val="0"/>
              </a:spcBef>
              <a:spcAft>
                <a:spcPts val="0"/>
              </a:spcAft>
              <a:buClr>
                <a:srgbClr val="FFFFFF"/>
              </a:buClr>
              <a:buSzPct val="25000"/>
              <a:buFont typeface="Times New Roman"/>
              <a:buNone/>
            </a:pPr>
            <a:r>
              <a:rPr lang="en-US" sz="4000" b="0" i="0" u="none" strike="noStrike" cap="none" dirty="0" err="1">
                <a:solidFill>
                  <a:srgbClr val="FFFFFF"/>
                </a:solidFill>
                <a:latin typeface="Times New Roman"/>
                <a:ea typeface="Times New Roman"/>
                <a:cs typeface="Times New Roman"/>
                <a:sym typeface="Times New Roman"/>
              </a:rPr>
              <a:t>Buổi</a:t>
            </a:r>
            <a:r>
              <a:rPr lang="en-US" sz="4000" b="0" i="0" u="none" strike="noStrike" cap="none" dirty="0">
                <a:solidFill>
                  <a:srgbClr val="FFFFFF"/>
                </a:solidFill>
                <a:latin typeface="Times New Roman"/>
                <a:ea typeface="Times New Roman"/>
                <a:cs typeface="Times New Roman"/>
                <a:sym typeface="Times New Roman"/>
              </a:rPr>
              <a:t> </a:t>
            </a:r>
            <a:r>
              <a:rPr lang="en-US" sz="4000" dirty="0">
                <a:solidFill>
                  <a:srgbClr val="FFFFFF"/>
                </a:solidFill>
                <a:latin typeface="Times New Roman"/>
                <a:ea typeface="Times New Roman"/>
                <a:cs typeface="Times New Roman"/>
                <a:sym typeface="Times New Roman"/>
              </a:rPr>
              <a:t>7</a:t>
            </a:r>
            <a:r>
              <a:rPr lang="en-US" sz="4000" b="0" i="0" u="none" strike="noStrike" cap="none" dirty="0" smtClean="0">
                <a:solidFill>
                  <a:srgbClr val="FFFFFF"/>
                </a:solidFill>
                <a:latin typeface="Times New Roman"/>
                <a:ea typeface="Times New Roman"/>
                <a:cs typeface="Times New Roman"/>
                <a:sym typeface="Times New Roman"/>
              </a:rPr>
              <a:t>: </a:t>
            </a:r>
            <a:r>
              <a:rPr lang="en-US" sz="4000" b="0" i="0" u="none" strike="noStrike" cap="none" dirty="0" err="1">
                <a:solidFill>
                  <a:srgbClr val="FFFFFF"/>
                </a:solidFill>
                <a:latin typeface="Times New Roman"/>
                <a:ea typeface="Times New Roman"/>
                <a:cs typeface="Times New Roman"/>
                <a:sym typeface="Times New Roman"/>
              </a:rPr>
              <a:t>ViewPager</a:t>
            </a:r>
            <a:r>
              <a:rPr lang="en-US" sz="4000" b="0" i="0" u="none" strike="noStrike" cap="none" dirty="0">
                <a:solidFill>
                  <a:srgbClr val="FFFFFF"/>
                </a:solidFill>
                <a:latin typeface="Times New Roman"/>
                <a:ea typeface="Times New Roman"/>
                <a:cs typeface="Times New Roman"/>
                <a:sym typeface="Times New Roman"/>
              </a:rPr>
              <a:t> </a:t>
            </a:r>
            <a:r>
              <a:rPr lang="en-US" sz="4000" b="0" i="0" u="none" strike="noStrike" cap="none" dirty="0" err="1">
                <a:solidFill>
                  <a:srgbClr val="FFFFFF"/>
                </a:solidFill>
                <a:latin typeface="Times New Roman"/>
                <a:ea typeface="Times New Roman"/>
                <a:cs typeface="Times New Roman"/>
                <a:sym typeface="Times New Roman"/>
              </a:rPr>
              <a:t>trong</a:t>
            </a:r>
            <a:r>
              <a:rPr lang="en-US" sz="4000" b="0" i="0" u="none" strike="noStrike" cap="none" dirty="0">
                <a:solidFill>
                  <a:srgbClr val="FFFFFF"/>
                </a:solidFill>
                <a:latin typeface="Times New Roman"/>
                <a:ea typeface="Times New Roman"/>
                <a:cs typeface="Times New Roman"/>
                <a:sym typeface="Times New Roman"/>
              </a:rPr>
              <a:t> Android</a:t>
            </a:r>
          </a:p>
        </p:txBody>
      </p:sp>
      <p:sp>
        <p:nvSpPr>
          <p:cNvPr id="151" name="Shape 151"/>
          <p:cNvSpPr txBox="1"/>
          <p:nvPr/>
        </p:nvSpPr>
        <p:spPr>
          <a:xfrm>
            <a:off x="-142875" y="6286500"/>
            <a:ext cx="1928812" cy="369886"/>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en-US" sz="1800" b="1" i="0" u="none" strike="noStrike" cap="none">
                <a:solidFill>
                  <a:srgbClr val="000000"/>
                </a:solidFill>
                <a:latin typeface="Times New Roman"/>
                <a:ea typeface="Times New Roman"/>
                <a:cs typeface="Times New Roman"/>
                <a:sym typeface="Times New Roman"/>
              </a:rPr>
              <a:t>8 - 2016</a:t>
            </a:r>
          </a:p>
        </p:txBody>
      </p:sp>
      <p:sp>
        <p:nvSpPr>
          <p:cNvPr id="152" name="Shape 152"/>
          <p:cNvSpPr/>
          <p:nvPr/>
        </p:nvSpPr>
        <p:spPr>
          <a:xfrm>
            <a:off x="146050" y="6210300"/>
            <a:ext cx="457200" cy="457200"/>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2800" b="0" i="0" u="none" strike="noStrike" cap="none">
                <a:solidFill>
                  <a:schemeClr val="lt1"/>
                </a:solidFill>
                <a:latin typeface="Arial"/>
                <a:ea typeface="Arial"/>
                <a:cs typeface="Arial"/>
                <a:sym typeface="Arial"/>
              </a:rPr>
              <a:t>2. Hướng dẫn tạo viewPager layout cùng loại</a:t>
            </a:r>
          </a:p>
        </p:txBody>
      </p:sp>
      <p:sp>
        <p:nvSpPr>
          <p:cNvPr id="222" name="Shape 222"/>
          <p:cNvSpPr txBox="1">
            <a:spLocks noGrp="1"/>
          </p:cNvSpPr>
          <p:nvPr>
            <p:ph type="body" idx="1"/>
          </p:nvPr>
        </p:nvSpPr>
        <p:spPr>
          <a:xfrm>
            <a:off x="395287" y="1447800"/>
            <a:ext cx="8280399" cy="5105398"/>
          </a:xfrm>
          <a:prstGeom prst="rect">
            <a:avLst/>
          </a:prstGeom>
          <a:noFill/>
          <a:ln>
            <a:noFill/>
          </a:ln>
        </p:spPr>
        <p:txBody>
          <a:bodyPr lIns="91425" tIns="45700" rIns="91425" bIns="45700" anchor="t" anchorCtr="0">
            <a:noAutofit/>
          </a:bodyPr>
          <a:lstStyle/>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p:txBody>
      </p:sp>
      <p:sp>
        <p:nvSpPr>
          <p:cNvPr id="223" name="Shape 223"/>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224" name="Shape 224"/>
          <p:cNvSpPr/>
          <p:nvPr/>
        </p:nvSpPr>
        <p:spPr>
          <a:xfrm>
            <a:off x="609600" y="1066800"/>
            <a:ext cx="7848599" cy="33855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0" i="0" u="none" strike="noStrike" cap="none">
                <a:solidFill>
                  <a:srgbClr val="000000"/>
                </a:solidFill>
                <a:latin typeface="Arial"/>
                <a:ea typeface="Arial"/>
                <a:cs typeface="Arial"/>
                <a:sym typeface="Arial"/>
              </a:rPr>
              <a:t>B3.set Adapter cho viewPager</a:t>
            </a:r>
          </a:p>
        </p:txBody>
      </p:sp>
      <p:pic>
        <p:nvPicPr>
          <p:cNvPr id="225" name="Shape 225"/>
          <p:cNvPicPr preferRelativeResize="0"/>
          <p:nvPr/>
        </p:nvPicPr>
        <p:blipFill rotWithShape="1">
          <a:blip r:embed="rId3">
            <a:alphaModFix/>
          </a:blip>
          <a:srcRect/>
          <a:stretch/>
        </p:blipFill>
        <p:spPr>
          <a:xfrm>
            <a:off x="1371600" y="1447800"/>
            <a:ext cx="7010400" cy="468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2800" b="0" i="0" u="none" strike="noStrike" cap="none">
                <a:solidFill>
                  <a:schemeClr val="lt1"/>
                </a:solidFill>
                <a:latin typeface="Arial"/>
                <a:ea typeface="Arial"/>
                <a:cs typeface="Arial"/>
                <a:sym typeface="Arial"/>
              </a:rPr>
              <a:t>2. Hướng dẫn tạo viewPager layout cùng loại</a:t>
            </a:r>
          </a:p>
        </p:txBody>
      </p:sp>
      <p:sp>
        <p:nvSpPr>
          <p:cNvPr id="231" name="Shape 231"/>
          <p:cNvSpPr txBox="1">
            <a:spLocks noGrp="1"/>
          </p:cNvSpPr>
          <p:nvPr>
            <p:ph type="body" idx="1"/>
          </p:nvPr>
        </p:nvSpPr>
        <p:spPr>
          <a:xfrm>
            <a:off x="395287" y="1447800"/>
            <a:ext cx="8280399" cy="5105398"/>
          </a:xfrm>
          <a:prstGeom prst="rect">
            <a:avLst/>
          </a:prstGeom>
          <a:noFill/>
          <a:ln>
            <a:noFill/>
          </a:ln>
        </p:spPr>
        <p:txBody>
          <a:bodyPr lIns="91425" tIns="45700" rIns="91425" bIns="45700" anchor="t" anchorCtr="0">
            <a:noAutofit/>
          </a:bodyPr>
          <a:lstStyle/>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p:txBody>
      </p:sp>
      <p:sp>
        <p:nvSpPr>
          <p:cNvPr id="232" name="Shape 232"/>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233" name="Shape 233"/>
          <p:cNvSpPr/>
          <p:nvPr/>
        </p:nvSpPr>
        <p:spPr>
          <a:xfrm>
            <a:off x="609600" y="1066800"/>
            <a:ext cx="7848599" cy="33855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0" i="0" u="none" strike="noStrike" cap="none">
                <a:solidFill>
                  <a:srgbClr val="000000"/>
                </a:solidFill>
                <a:latin typeface="Arial"/>
                <a:ea typeface="Arial"/>
                <a:cs typeface="Arial"/>
                <a:sym typeface="Arial"/>
              </a:rPr>
              <a:t>B4. Xử lí sự kiện cho viewPager</a:t>
            </a:r>
          </a:p>
        </p:txBody>
      </p:sp>
      <p:sp>
        <p:nvSpPr>
          <p:cNvPr id="234" name="Shape 234"/>
          <p:cNvSpPr txBox="1"/>
          <p:nvPr/>
        </p:nvSpPr>
        <p:spPr>
          <a:xfrm>
            <a:off x="457200" y="1536633"/>
            <a:ext cx="8229600" cy="463556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Noto Sans Symbols"/>
              <a:buNone/>
            </a:pPr>
            <a:r>
              <a:rPr lang="en-US" sz="1400" b="1" i="0" u="none" strike="noStrike" cap="none">
                <a:solidFill>
                  <a:srgbClr val="660E7A"/>
                </a:solidFill>
                <a:highlight>
                  <a:srgbClr val="FFFFFF"/>
                </a:highlight>
                <a:latin typeface="Arial"/>
                <a:ea typeface="Arial"/>
                <a:cs typeface="Arial"/>
                <a:sym typeface="Arial"/>
              </a:rPr>
              <a:t>mViewPager</a:t>
            </a:r>
            <a:r>
              <a:rPr lang="en-US" sz="1400" b="0" i="0" u="none" strike="noStrike" cap="none">
                <a:solidFill>
                  <a:schemeClr val="dk1"/>
                </a:solidFill>
                <a:highlight>
                  <a:srgbClr val="FFFFFF"/>
                </a:highlight>
                <a:latin typeface="Arial"/>
                <a:ea typeface="Arial"/>
                <a:cs typeface="Arial"/>
                <a:sym typeface="Arial"/>
              </a:rPr>
              <a:t>.addOnPageChangeListener(</a:t>
            </a:r>
            <a:r>
              <a:rPr lang="en-US" sz="1400" b="1" i="0" u="none" strike="noStrike" cap="none">
                <a:solidFill>
                  <a:srgbClr val="000080"/>
                </a:solidFill>
                <a:highlight>
                  <a:srgbClr val="FFFFFF"/>
                </a:highlight>
                <a:latin typeface="Arial"/>
                <a:ea typeface="Arial"/>
                <a:cs typeface="Arial"/>
                <a:sym typeface="Arial"/>
              </a:rPr>
              <a:t>new </a:t>
            </a:r>
            <a:r>
              <a:rPr lang="en-US" sz="1400" b="0" i="0" u="none" strike="noStrike" cap="none">
                <a:solidFill>
                  <a:schemeClr val="dk1"/>
                </a:solidFill>
                <a:highlight>
                  <a:srgbClr val="FFFFFF"/>
                </a:highlight>
                <a:latin typeface="Arial"/>
                <a:ea typeface="Arial"/>
                <a:cs typeface="Arial"/>
                <a:sym typeface="Arial"/>
              </a:rPr>
              <a:t>ViewPager.OnPageChangeListener() {</a:t>
            </a:r>
          </a:p>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highlight>
                  <a:srgbClr val="FFFFFF"/>
                </a:highlight>
                <a:latin typeface="Arial"/>
                <a:ea typeface="Arial"/>
                <a:cs typeface="Arial"/>
                <a:sym typeface="Arial"/>
              </a:rPr>
              <a:t>     </a:t>
            </a:r>
            <a:r>
              <a:rPr lang="en-US" sz="1400" b="0" i="0" u="none" strike="noStrike" cap="none">
                <a:solidFill>
                  <a:srgbClr val="808000"/>
                </a:solidFill>
                <a:highlight>
                  <a:srgbClr val="FFFFFF"/>
                </a:highlight>
                <a:latin typeface="Arial"/>
                <a:ea typeface="Arial"/>
                <a:cs typeface="Arial"/>
                <a:sym typeface="Arial"/>
              </a:rPr>
              <a:t>@Override</a:t>
            </a:r>
          </a:p>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rgbClr val="808000"/>
                </a:solidFill>
                <a:highlight>
                  <a:srgbClr val="FFFFFF"/>
                </a:highlight>
                <a:latin typeface="Arial"/>
                <a:ea typeface="Arial"/>
                <a:cs typeface="Arial"/>
                <a:sym typeface="Arial"/>
              </a:rPr>
              <a:t>      </a:t>
            </a:r>
            <a:r>
              <a:rPr lang="en-US" sz="1400" b="1" i="0" u="none" strike="noStrike" cap="none">
                <a:solidFill>
                  <a:srgbClr val="000080"/>
                </a:solidFill>
                <a:highlight>
                  <a:srgbClr val="FFFFFF"/>
                </a:highlight>
                <a:latin typeface="Arial"/>
                <a:ea typeface="Arial"/>
                <a:cs typeface="Arial"/>
                <a:sym typeface="Arial"/>
              </a:rPr>
              <a:t>public void </a:t>
            </a:r>
            <a:r>
              <a:rPr lang="en-US" sz="1400" b="0" i="0" u="none" strike="noStrike" cap="none">
                <a:solidFill>
                  <a:schemeClr val="dk1"/>
                </a:solidFill>
                <a:highlight>
                  <a:srgbClr val="FFFFFF"/>
                </a:highlight>
                <a:latin typeface="Arial"/>
                <a:ea typeface="Arial"/>
                <a:cs typeface="Arial"/>
                <a:sym typeface="Arial"/>
              </a:rPr>
              <a:t>onPageScrolled(</a:t>
            </a:r>
            <a:r>
              <a:rPr lang="en-US" sz="1400" b="1" i="0" u="none" strike="noStrike" cap="none">
                <a:solidFill>
                  <a:srgbClr val="000080"/>
                </a:solidFill>
                <a:highlight>
                  <a:srgbClr val="FFFFFF"/>
                </a:highlight>
                <a:latin typeface="Arial"/>
                <a:ea typeface="Arial"/>
                <a:cs typeface="Arial"/>
                <a:sym typeface="Arial"/>
              </a:rPr>
              <a:t>int </a:t>
            </a:r>
            <a:r>
              <a:rPr lang="en-US" sz="1400" b="0" i="0" u="none" strike="noStrike" cap="none">
                <a:solidFill>
                  <a:schemeClr val="dk1"/>
                </a:solidFill>
                <a:highlight>
                  <a:srgbClr val="FFFFFF"/>
                </a:highlight>
                <a:latin typeface="Arial"/>
                <a:ea typeface="Arial"/>
                <a:cs typeface="Arial"/>
                <a:sym typeface="Arial"/>
              </a:rPr>
              <a:t>position, </a:t>
            </a:r>
            <a:r>
              <a:rPr lang="en-US" sz="1400" b="1" i="0" u="none" strike="noStrike" cap="none">
                <a:solidFill>
                  <a:srgbClr val="000080"/>
                </a:solidFill>
                <a:highlight>
                  <a:srgbClr val="FFFFFF"/>
                </a:highlight>
                <a:latin typeface="Arial"/>
                <a:ea typeface="Arial"/>
                <a:cs typeface="Arial"/>
                <a:sym typeface="Arial"/>
              </a:rPr>
              <a:t>float </a:t>
            </a:r>
            <a:r>
              <a:rPr lang="en-US" sz="1400" b="0" i="0" u="none" strike="noStrike" cap="none">
                <a:solidFill>
                  <a:schemeClr val="dk1"/>
                </a:solidFill>
                <a:highlight>
                  <a:srgbClr val="FFFFFF"/>
                </a:highlight>
                <a:latin typeface="Arial"/>
                <a:ea typeface="Arial"/>
                <a:cs typeface="Arial"/>
                <a:sym typeface="Arial"/>
              </a:rPr>
              <a:t>positionOffset, </a:t>
            </a:r>
            <a:r>
              <a:rPr lang="en-US" sz="1400" b="1" i="0" u="none" strike="noStrike" cap="none">
                <a:solidFill>
                  <a:srgbClr val="000080"/>
                </a:solidFill>
                <a:highlight>
                  <a:srgbClr val="FFFFFF"/>
                </a:highlight>
                <a:latin typeface="Arial"/>
                <a:ea typeface="Arial"/>
                <a:cs typeface="Arial"/>
                <a:sym typeface="Arial"/>
              </a:rPr>
              <a:t>int </a:t>
            </a:r>
            <a:r>
              <a:rPr lang="en-US" sz="1400" b="0" i="0" u="none" strike="noStrike" cap="none">
                <a:solidFill>
                  <a:schemeClr val="dk1"/>
                </a:solidFill>
                <a:highlight>
                  <a:srgbClr val="FFFFFF"/>
                </a:highlight>
                <a:latin typeface="Arial"/>
                <a:ea typeface="Arial"/>
                <a:cs typeface="Arial"/>
                <a:sym typeface="Arial"/>
              </a:rPr>
              <a:t>positionOffsetPixels) {</a:t>
            </a:r>
          </a:p>
          <a:p>
            <a:pPr marL="273050" marR="0" lvl="0" indent="2711450" algn="l" rtl="0">
              <a:lnSpc>
                <a:spcPct val="100000"/>
              </a:lnSpc>
              <a:spcBef>
                <a:spcPts val="0"/>
              </a:spcBef>
              <a:spcAft>
                <a:spcPts val="0"/>
              </a:spcAft>
              <a:buClr>
                <a:schemeClr val="dk1"/>
              </a:buClr>
              <a:buFont typeface="Arial"/>
              <a:buNone/>
            </a:pP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highlight>
                  <a:srgbClr val="FFFFFF"/>
                </a:highlight>
                <a:latin typeface="Arial"/>
                <a:ea typeface="Arial"/>
                <a:cs typeface="Arial"/>
                <a:sym typeface="Arial"/>
              </a:rPr>
              <a:t>    }</a:t>
            </a:r>
          </a:p>
          <a:p>
            <a:pPr marL="273050" marR="0" lvl="0" indent="2711450" algn="l" rtl="0">
              <a:lnSpc>
                <a:spcPct val="100000"/>
              </a:lnSpc>
              <a:spcBef>
                <a:spcPts val="0"/>
              </a:spcBef>
              <a:spcAft>
                <a:spcPts val="0"/>
              </a:spcAft>
              <a:buClr>
                <a:schemeClr val="dk1"/>
              </a:buClr>
              <a:buFont typeface="Arial"/>
              <a:buNone/>
            </a:pP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highlight>
                  <a:srgbClr val="FFFFFF"/>
                </a:highlight>
                <a:latin typeface="Arial"/>
                <a:ea typeface="Arial"/>
                <a:cs typeface="Arial"/>
                <a:sym typeface="Arial"/>
              </a:rPr>
              <a:t>    </a:t>
            </a:r>
            <a:r>
              <a:rPr lang="en-US" sz="1400" b="0" i="0" u="none" strike="noStrike" cap="none">
                <a:solidFill>
                  <a:srgbClr val="808000"/>
                </a:solidFill>
                <a:highlight>
                  <a:srgbClr val="FFFFFF"/>
                </a:highlight>
                <a:latin typeface="Arial"/>
                <a:ea typeface="Arial"/>
                <a:cs typeface="Arial"/>
                <a:sym typeface="Arial"/>
              </a:rPr>
              <a:t>@Override</a:t>
            </a:r>
          </a:p>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rgbClr val="808000"/>
                </a:solidFill>
                <a:highlight>
                  <a:srgbClr val="FFFFFF"/>
                </a:highlight>
                <a:latin typeface="Arial"/>
                <a:ea typeface="Arial"/>
                <a:cs typeface="Arial"/>
                <a:sym typeface="Arial"/>
              </a:rPr>
              <a:t>       </a:t>
            </a:r>
            <a:r>
              <a:rPr lang="en-US" sz="1400" b="1" i="0" u="none" strike="noStrike" cap="none">
                <a:solidFill>
                  <a:srgbClr val="000080"/>
                </a:solidFill>
                <a:highlight>
                  <a:srgbClr val="FFFFFF"/>
                </a:highlight>
                <a:latin typeface="Arial"/>
                <a:ea typeface="Arial"/>
                <a:cs typeface="Arial"/>
                <a:sym typeface="Arial"/>
              </a:rPr>
              <a:t>public void </a:t>
            </a:r>
            <a:r>
              <a:rPr lang="en-US" sz="1400" b="0" i="0" u="none" strike="noStrike" cap="none">
                <a:solidFill>
                  <a:schemeClr val="dk1"/>
                </a:solidFill>
                <a:highlight>
                  <a:srgbClr val="FFFFFF"/>
                </a:highlight>
                <a:latin typeface="Arial"/>
                <a:ea typeface="Arial"/>
                <a:cs typeface="Arial"/>
                <a:sym typeface="Arial"/>
              </a:rPr>
              <a:t>onPageSelected(</a:t>
            </a:r>
            <a:r>
              <a:rPr lang="en-US" sz="1400" b="1" i="0" u="none" strike="noStrike" cap="none">
                <a:solidFill>
                  <a:srgbClr val="000080"/>
                </a:solidFill>
                <a:highlight>
                  <a:srgbClr val="FFFFFF"/>
                </a:highlight>
                <a:latin typeface="Arial"/>
                <a:ea typeface="Arial"/>
                <a:cs typeface="Arial"/>
                <a:sym typeface="Arial"/>
              </a:rPr>
              <a:t>int </a:t>
            </a:r>
            <a:r>
              <a:rPr lang="en-US" sz="1400" b="0" i="0" u="none" strike="noStrike" cap="none">
                <a:solidFill>
                  <a:schemeClr val="dk1"/>
                </a:solidFill>
                <a:highlight>
                  <a:srgbClr val="FFFFFF"/>
                </a:highlight>
                <a:latin typeface="Arial"/>
                <a:ea typeface="Arial"/>
                <a:cs typeface="Arial"/>
                <a:sym typeface="Arial"/>
              </a:rPr>
              <a:t>position) {</a:t>
            </a:r>
          </a:p>
          <a:p>
            <a:pPr marL="457200" marR="0" lvl="0" indent="0" algn="l" rtl="0">
              <a:lnSpc>
                <a:spcPct val="100000"/>
              </a:lnSpc>
              <a:spcBef>
                <a:spcPts val="0"/>
              </a:spcBef>
              <a:spcAft>
                <a:spcPts val="0"/>
              </a:spcAft>
              <a:buClr>
                <a:schemeClr val="accent1"/>
              </a:buClr>
              <a:buSzPct val="25000"/>
              <a:buFont typeface="Noto Sans Symbols"/>
              <a:buNone/>
            </a:pPr>
            <a:r>
              <a:rPr lang="en-US" sz="1400" b="0" i="0" u="none" strike="noStrike" cap="none">
                <a:solidFill>
                  <a:schemeClr val="dk1"/>
                </a:solidFill>
                <a:highlight>
                  <a:srgbClr val="FFFFFF"/>
                </a:highlight>
                <a:latin typeface="Arial"/>
                <a:ea typeface="Arial"/>
                <a:cs typeface="Arial"/>
                <a:sym typeface="Arial"/>
              </a:rPr>
              <a:t>//sự kiện load xong page ở đây</a:t>
            </a:r>
          </a:p>
          <a:p>
            <a:pPr marL="457200" marR="0" lvl="0" indent="-7620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highlight>
                  <a:srgbClr val="FFFFFF"/>
                </a:highlight>
                <a:latin typeface="Arial"/>
                <a:ea typeface="Arial"/>
                <a:cs typeface="Arial"/>
                <a:sym typeface="Arial"/>
              </a:rPr>
              <a:t>   }</a:t>
            </a:r>
          </a:p>
          <a:p>
            <a:pPr marL="273050" marR="0" lvl="0" indent="2711450" algn="l" rtl="0">
              <a:lnSpc>
                <a:spcPct val="100000"/>
              </a:lnSpc>
              <a:spcBef>
                <a:spcPts val="0"/>
              </a:spcBef>
              <a:spcAft>
                <a:spcPts val="0"/>
              </a:spcAft>
              <a:buClr>
                <a:schemeClr val="dk1"/>
              </a:buClr>
              <a:buFont typeface="Arial"/>
              <a:buNone/>
            </a:pP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highlight>
                  <a:srgbClr val="FFFFFF"/>
                </a:highlight>
                <a:latin typeface="Arial"/>
                <a:ea typeface="Arial"/>
                <a:cs typeface="Arial"/>
                <a:sym typeface="Arial"/>
              </a:rPr>
              <a:t>    </a:t>
            </a:r>
            <a:r>
              <a:rPr lang="en-US" sz="1400" b="0" i="0" u="none" strike="noStrike" cap="none">
                <a:solidFill>
                  <a:srgbClr val="808000"/>
                </a:solidFill>
                <a:highlight>
                  <a:srgbClr val="FFFFFF"/>
                </a:highlight>
                <a:latin typeface="Arial"/>
                <a:ea typeface="Arial"/>
                <a:cs typeface="Arial"/>
                <a:sym typeface="Arial"/>
              </a:rPr>
              <a:t>@Override</a:t>
            </a:r>
          </a:p>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rgbClr val="808000"/>
                </a:solidFill>
                <a:highlight>
                  <a:srgbClr val="FFFFFF"/>
                </a:highlight>
                <a:latin typeface="Arial"/>
                <a:ea typeface="Arial"/>
                <a:cs typeface="Arial"/>
                <a:sym typeface="Arial"/>
              </a:rPr>
              <a:t>    </a:t>
            </a:r>
            <a:r>
              <a:rPr lang="en-US" sz="1400" b="1" i="0" u="none" strike="noStrike" cap="none">
                <a:solidFill>
                  <a:srgbClr val="000080"/>
                </a:solidFill>
                <a:highlight>
                  <a:srgbClr val="FFFFFF"/>
                </a:highlight>
                <a:latin typeface="Arial"/>
                <a:ea typeface="Arial"/>
                <a:cs typeface="Arial"/>
                <a:sym typeface="Arial"/>
              </a:rPr>
              <a:t>public void </a:t>
            </a:r>
            <a:r>
              <a:rPr lang="en-US" sz="1400" b="0" i="0" u="none" strike="noStrike" cap="none">
                <a:solidFill>
                  <a:schemeClr val="dk1"/>
                </a:solidFill>
                <a:highlight>
                  <a:srgbClr val="FFFFFF"/>
                </a:highlight>
                <a:latin typeface="Arial"/>
                <a:ea typeface="Arial"/>
                <a:cs typeface="Arial"/>
                <a:sym typeface="Arial"/>
              </a:rPr>
              <a:t>onPageScrollStateChanged(</a:t>
            </a:r>
            <a:r>
              <a:rPr lang="en-US" sz="1400" b="1" i="0" u="none" strike="noStrike" cap="none">
                <a:solidFill>
                  <a:srgbClr val="000080"/>
                </a:solidFill>
                <a:highlight>
                  <a:srgbClr val="FFFFFF"/>
                </a:highlight>
                <a:latin typeface="Arial"/>
                <a:ea typeface="Arial"/>
                <a:cs typeface="Arial"/>
                <a:sym typeface="Arial"/>
              </a:rPr>
              <a:t>int </a:t>
            </a:r>
            <a:r>
              <a:rPr lang="en-US" sz="1400" b="0" i="0" u="none" strike="noStrike" cap="none">
                <a:solidFill>
                  <a:schemeClr val="dk1"/>
                </a:solidFill>
                <a:highlight>
                  <a:srgbClr val="FFFFFF"/>
                </a:highlight>
                <a:latin typeface="Arial"/>
                <a:ea typeface="Arial"/>
                <a:cs typeface="Arial"/>
                <a:sym typeface="Arial"/>
              </a:rPr>
              <a:t>state) {</a:t>
            </a:r>
          </a:p>
          <a:p>
            <a:pPr marL="273050" marR="0" lvl="0" indent="2711450" algn="l" rtl="0">
              <a:lnSpc>
                <a:spcPct val="100000"/>
              </a:lnSpc>
              <a:spcBef>
                <a:spcPts val="0"/>
              </a:spcBef>
              <a:spcAft>
                <a:spcPts val="0"/>
              </a:spcAft>
              <a:buClr>
                <a:schemeClr val="dk1"/>
              </a:buClr>
              <a:buFont typeface="Arial"/>
              <a:buNone/>
            </a:pP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highlight>
                  <a:srgbClr val="FFFFFF"/>
                </a:highlight>
                <a:latin typeface="Arial"/>
                <a:ea typeface="Arial"/>
                <a:cs typeface="Arial"/>
                <a:sym typeface="Arial"/>
              </a:rPr>
              <a:t>   }</a:t>
            </a:r>
          </a:p>
          <a:p>
            <a:pPr marL="0" marR="0" lvl="0" indent="0" algn="l" rtl="0">
              <a:lnSpc>
                <a:spcPct val="100000"/>
              </a:lnSpc>
              <a:spcBef>
                <a:spcPts val="0"/>
              </a:spcBef>
              <a:spcAft>
                <a:spcPts val="0"/>
              </a:spcAft>
              <a:buClr>
                <a:schemeClr val="accent1"/>
              </a:buClr>
              <a:buSzPct val="25000"/>
              <a:buFont typeface="Noto Sans Symbols"/>
              <a:buNone/>
            </a:pPr>
            <a:r>
              <a:rPr lang="en-US" sz="1400" b="0" i="0" u="none" strike="noStrike" cap="none">
                <a:solidFill>
                  <a:schemeClr val="dk1"/>
                </a:solidFill>
                <a:highlight>
                  <a:srgbClr val="FFFFFF"/>
                </a:highlight>
                <a:latin typeface="Arial"/>
                <a:ea typeface="Arial"/>
                <a:cs typeface="Arial"/>
                <a:sym typeface="Arial"/>
              </a:rPr>
              <a:t>});</a:t>
            </a:r>
          </a:p>
          <a:p>
            <a:pPr marL="0" marR="0" lvl="0" indent="0" algn="l" rtl="0">
              <a:lnSpc>
                <a:spcPct val="100000"/>
              </a:lnSpc>
              <a:spcBef>
                <a:spcPts val="0"/>
              </a:spcBef>
              <a:spcAft>
                <a:spcPts val="0"/>
              </a:spcAft>
              <a:buClr>
                <a:schemeClr val="accent1"/>
              </a:buClr>
              <a:buFont typeface="Noto Sans Symbols"/>
              <a:buNone/>
            </a:pP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accent1"/>
              </a:buClr>
              <a:buSzPct val="25000"/>
              <a:buFont typeface="Noto Sans Symbols"/>
              <a:buNone/>
            </a:pPr>
            <a:r>
              <a:rPr lang="en-US" sz="1400" b="0" i="0" u="none" strike="noStrike" cap="none">
                <a:solidFill>
                  <a:schemeClr val="dk1"/>
                </a:solidFill>
                <a:highlight>
                  <a:srgbClr val="FFFFFF"/>
                </a:highlight>
                <a:latin typeface="Arial"/>
                <a:ea typeface="Arial"/>
                <a:cs typeface="Arial"/>
                <a:sym typeface="Arial"/>
              </a:rPr>
              <a:t>để hiển thị 1 trang của viewpager bất kì ta làm như sau:</a:t>
            </a:r>
            <a:r>
              <a:rPr lang="en-US" sz="1400" b="1" i="0" u="none" strike="noStrike" cap="none">
                <a:solidFill>
                  <a:srgbClr val="660E7A"/>
                </a:solidFill>
                <a:highlight>
                  <a:srgbClr val="FFFFFF"/>
                </a:highlight>
                <a:latin typeface="Arial"/>
                <a:ea typeface="Arial"/>
                <a:cs typeface="Arial"/>
                <a:sym typeface="Arial"/>
              </a:rPr>
              <a:t>mViewPager</a:t>
            </a:r>
            <a:r>
              <a:rPr lang="en-US" sz="1400" b="0" i="0" u="none" strike="noStrike" cap="none">
                <a:solidFill>
                  <a:schemeClr val="dk1"/>
                </a:solidFill>
                <a:highlight>
                  <a:srgbClr val="FFFFFF"/>
                </a:highlight>
                <a:latin typeface="Arial"/>
                <a:ea typeface="Arial"/>
                <a:cs typeface="Arial"/>
                <a:sym typeface="Arial"/>
              </a:rPr>
              <a:t>.setCurrentItem(pos);</a:t>
            </a:r>
          </a:p>
          <a:p>
            <a:pPr marL="0" lvl="0" indent="-69850" rtl="0">
              <a:lnSpc>
                <a:spcPct val="115000"/>
              </a:lnSpc>
              <a:spcBef>
                <a:spcPts val="0"/>
              </a:spcBef>
              <a:buClr>
                <a:schemeClr val="dk1"/>
              </a:buClr>
              <a:buFont typeface="Arial"/>
              <a:buNone/>
            </a:pPr>
            <a:r>
              <a:rPr lang="en-US">
                <a:solidFill>
                  <a:schemeClr val="dk1"/>
                </a:solidFill>
                <a:highlight>
                  <a:srgbClr val="E4E4FF"/>
                </a:highlight>
              </a:rPr>
              <a:t>laays trang hien tai:</a:t>
            </a:r>
            <a:r>
              <a:rPr lang="en-US" b="1">
                <a:solidFill>
                  <a:srgbClr val="660E7A"/>
                </a:solidFill>
              </a:rPr>
              <a:t>mViewPager</a:t>
            </a:r>
            <a:r>
              <a:rPr lang="en-US">
                <a:solidFill>
                  <a:schemeClr val="dk1"/>
                </a:solidFill>
                <a:highlight>
                  <a:srgbClr val="FFFFFF"/>
                </a:highlight>
              </a:rPr>
              <a:t>.getCurrentItem()</a:t>
            </a:r>
          </a:p>
          <a:p>
            <a:pPr marL="0" marR="0" lvl="0" indent="0" algn="l" rtl="0">
              <a:lnSpc>
                <a:spcPct val="100000"/>
              </a:lnSpc>
              <a:spcBef>
                <a:spcPts val="0"/>
              </a:spcBef>
              <a:spcAft>
                <a:spcPts val="0"/>
              </a:spcAft>
              <a:buClr>
                <a:schemeClr val="accent1"/>
              </a:buClr>
              <a:buFont typeface="Noto Sans Symbols"/>
              <a:buNone/>
            </a:pPr>
            <a:endParaRPr>
              <a:solidFill>
                <a:schemeClr val="dk1"/>
              </a:solidFill>
              <a:highlight>
                <a:srgbClr val="FFFFFF"/>
              </a:highlight>
            </a:endParaRPr>
          </a:p>
          <a:p>
            <a:pPr marL="0" marR="0" lvl="0" indent="0" algn="l" rtl="0">
              <a:lnSpc>
                <a:spcPct val="100000"/>
              </a:lnSpc>
              <a:spcBef>
                <a:spcPts val="0"/>
              </a:spcBef>
              <a:spcAft>
                <a:spcPts val="0"/>
              </a:spcAft>
              <a:buClr>
                <a:schemeClr val="accent1"/>
              </a:buClr>
              <a:buFont typeface="Noto Sans Symbols"/>
              <a:buNone/>
            </a:pPr>
            <a:endParaRPr sz="14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Shape 239"/>
          <p:cNvPicPr preferRelativeResize="0"/>
          <p:nvPr/>
        </p:nvPicPr>
        <p:blipFill rotWithShape="1">
          <a:blip r:embed="rId3">
            <a:alphaModFix/>
          </a:blip>
          <a:srcRect/>
          <a:stretch/>
        </p:blipFill>
        <p:spPr>
          <a:xfrm>
            <a:off x="1066800" y="762000"/>
            <a:ext cx="7239000" cy="5105398"/>
          </a:xfrm>
          <a:prstGeom prst="rect">
            <a:avLst/>
          </a:prstGeom>
          <a:noFill/>
          <a:ln>
            <a:noFill/>
          </a:ln>
        </p:spPr>
      </p:pic>
      <p:sp>
        <p:nvSpPr>
          <p:cNvPr id="240" name="Shape 240"/>
          <p:cNvSpPr txBox="1"/>
          <p:nvPr/>
        </p:nvSpPr>
        <p:spPr>
          <a:xfrm>
            <a:off x="2692400" y="2163759"/>
            <a:ext cx="3759197" cy="327501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Nội dung</a:t>
            </a:r>
          </a:p>
        </p:txBody>
      </p:sp>
      <p:sp>
        <p:nvSpPr>
          <p:cNvPr id="158" name="Shape 158"/>
          <p:cNvSpPr txBox="1">
            <a:spLocks noGrp="1"/>
          </p:cNvSpPr>
          <p:nvPr>
            <p:ph type="body" idx="1"/>
          </p:nvPr>
        </p:nvSpPr>
        <p:spPr>
          <a:xfrm>
            <a:off x="300475" y="1447800"/>
            <a:ext cx="8537100" cy="5105399"/>
          </a:xfrm>
          <a:prstGeom prst="rect">
            <a:avLst/>
          </a:prstGeom>
          <a:noFill/>
          <a:ln>
            <a:noFill/>
          </a:ln>
        </p:spPr>
        <p:txBody>
          <a:bodyPr lIns="91425" tIns="45700" rIns="91425" bIns="45700" anchor="t" anchorCtr="0">
            <a:noAutofit/>
          </a:bodyPr>
          <a:lstStyle/>
          <a:p>
            <a:pPr marL="273050" marR="0" lvl="0" indent="-44450" algn="l" rtl="0">
              <a:lnSpc>
                <a:spcPct val="100000"/>
              </a:lnSpc>
              <a:spcBef>
                <a:spcPts val="0"/>
              </a:spcBef>
              <a:spcAft>
                <a:spcPts val="0"/>
              </a:spcAft>
              <a:buClr>
                <a:schemeClr val="accent1"/>
              </a:buClr>
              <a:buSzPct val="25000"/>
              <a:buFont typeface="Noto Sans Symbols"/>
              <a:buNone/>
            </a:pPr>
            <a:r>
              <a:rPr lang="en-US" sz="4000" b="0" i="0" u="none" strike="noStrike" cap="none">
                <a:solidFill>
                  <a:schemeClr val="dk1"/>
                </a:solidFill>
                <a:latin typeface="Arial"/>
                <a:ea typeface="Arial"/>
                <a:cs typeface="Arial"/>
                <a:sym typeface="Arial"/>
              </a:rPr>
              <a:t>1. ViewPager Trong Android</a:t>
            </a:r>
          </a:p>
          <a:p>
            <a:pPr marL="273050" marR="0" lvl="0" indent="-44450" algn="l" rtl="0">
              <a:lnSpc>
                <a:spcPct val="100000"/>
              </a:lnSpc>
              <a:spcBef>
                <a:spcPts val="0"/>
              </a:spcBef>
              <a:spcAft>
                <a:spcPts val="0"/>
              </a:spcAft>
              <a:buClr>
                <a:schemeClr val="accent1"/>
              </a:buClr>
              <a:buSzPct val="25000"/>
              <a:buFont typeface="Noto Sans Symbols"/>
              <a:buNone/>
            </a:pPr>
            <a:r>
              <a:rPr lang="en-US" sz="4000" b="0" i="0" u="none" strike="noStrike" cap="none">
                <a:solidFill>
                  <a:schemeClr val="dk1"/>
                </a:solidFill>
                <a:latin typeface="Arial"/>
                <a:ea typeface="Arial"/>
                <a:cs typeface="Arial"/>
                <a:sym typeface="Arial"/>
              </a:rPr>
              <a:t>2. Hướng dẫn tạo viewPager layout khác loại</a:t>
            </a:r>
          </a:p>
          <a:p>
            <a:pPr marL="273050" marR="0" lvl="0" indent="-44450" algn="l" rtl="0">
              <a:lnSpc>
                <a:spcPct val="100000"/>
              </a:lnSpc>
              <a:spcBef>
                <a:spcPts val="0"/>
              </a:spcBef>
              <a:spcAft>
                <a:spcPts val="0"/>
              </a:spcAft>
              <a:buClr>
                <a:schemeClr val="accent1"/>
              </a:buClr>
              <a:buSzPct val="25000"/>
              <a:buFont typeface="Noto Sans Symbols"/>
              <a:buNone/>
            </a:pPr>
            <a:r>
              <a:rPr lang="en-US" sz="4000" b="0" i="0" u="none" strike="noStrike" cap="none">
                <a:solidFill>
                  <a:schemeClr val="dk1"/>
                </a:solidFill>
                <a:latin typeface="Arial"/>
                <a:ea typeface="Arial"/>
                <a:cs typeface="Arial"/>
                <a:sym typeface="Arial"/>
              </a:rPr>
              <a:t>3. Hướng dẫn tạo viewPager layout cùng loại</a:t>
            </a:r>
          </a:p>
          <a:p>
            <a:pPr marL="273050" marR="0" lvl="0" indent="-44450" algn="l" rtl="0">
              <a:lnSpc>
                <a:spcPct val="100000"/>
              </a:lnSpc>
              <a:spcBef>
                <a:spcPts val="0"/>
              </a:spcBef>
              <a:spcAft>
                <a:spcPts val="0"/>
              </a:spcAft>
              <a:buClr>
                <a:schemeClr val="dk1"/>
              </a:buClr>
              <a:buSzPct val="25000"/>
              <a:buFont typeface="Noto Sans Symbols"/>
              <a:buNone/>
            </a:pPr>
            <a:r>
              <a:rPr lang="en-US" sz="4000" b="0" i="0" u="none" strike="noStrike" cap="none">
                <a:solidFill>
                  <a:schemeClr val="dk1"/>
                </a:solidFill>
                <a:latin typeface="Arial"/>
                <a:ea typeface="Arial"/>
                <a:cs typeface="Arial"/>
                <a:sym typeface="Arial"/>
              </a:rPr>
              <a:t>4. Hướng dẫn xử lí một số sự kiện trong viewPager</a:t>
            </a:r>
          </a:p>
          <a:p>
            <a:pPr marL="273050" marR="0" lvl="0" indent="-273050" algn="just" rtl="0">
              <a:lnSpc>
                <a:spcPct val="150000"/>
              </a:lnSpc>
              <a:spcBef>
                <a:spcPts val="0"/>
              </a:spcBef>
              <a:spcAft>
                <a:spcPts val="0"/>
              </a:spcAft>
              <a:buClr>
                <a:schemeClr val="accent1"/>
              </a:buClr>
              <a:buSzPct val="25000"/>
              <a:buFont typeface="Noto Sans Symbols"/>
              <a:buNone/>
            </a:pPr>
            <a:endParaRPr sz="4000" b="0" i="0" u="none" strike="noStrike" cap="none">
              <a:solidFill>
                <a:srgbClr val="000000"/>
              </a:solidFill>
              <a:latin typeface="Times New Roman"/>
              <a:ea typeface="Times New Roman"/>
              <a:cs typeface="Times New Roman"/>
              <a:sym typeface="Times New Roman"/>
            </a:endParaRPr>
          </a:p>
        </p:txBody>
      </p:sp>
      <p:sp>
        <p:nvSpPr>
          <p:cNvPr id="159" name="Shape 159"/>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1. ViewPager Trong Android</a:t>
            </a:r>
          </a:p>
        </p:txBody>
      </p:sp>
      <p:sp>
        <p:nvSpPr>
          <p:cNvPr id="165" name="Shape 165"/>
          <p:cNvSpPr txBox="1">
            <a:spLocks noGrp="1"/>
          </p:cNvSpPr>
          <p:nvPr>
            <p:ph type="body" idx="1"/>
          </p:nvPr>
        </p:nvSpPr>
        <p:spPr>
          <a:xfrm>
            <a:off x="146048" y="1447800"/>
            <a:ext cx="8529599" cy="5105399"/>
          </a:xfrm>
          <a:prstGeom prst="rect">
            <a:avLst/>
          </a:prstGeom>
          <a:noFill/>
          <a:ln>
            <a:noFill/>
          </a:ln>
        </p:spPr>
        <p:txBody>
          <a:bodyPr lIns="91425" tIns="45700" rIns="91425" bIns="45700" anchor="t" anchorCtr="0">
            <a:noAutofit/>
          </a:bodyPr>
          <a:lstStyle/>
          <a:p>
            <a:pPr marL="273050" marR="0" lvl="0" indent="-44450" algn="just" rtl="0">
              <a:lnSpc>
                <a:spcPct val="100000"/>
              </a:lnSpc>
              <a:spcBef>
                <a:spcPts val="0"/>
              </a:spcBef>
              <a:spcAft>
                <a:spcPts val="0"/>
              </a:spcAft>
              <a:buClr>
                <a:schemeClr val="accent1"/>
              </a:buClr>
              <a:buSzPct val="25000"/>
              <a:buFont typeface="Noto Sans Symbols"/>
              <a:buNone/>
            </a:pPr>
            <a:r>
              <a:rPr lang="en-US" sz="2800" b="0" i="0" u="none" strike="noStrike" cap="none">
                <a:solidFill>
                  <a:srgbClr val="000000"/>
                </a:solidFill>
                <a:latin typeface="Arial"/>
                <a:ea typeface="Arial"/>
                <a:cs typeface="Arial"/>
                <a:sym typeface="Arial"/>
              </a:rPr>
              <a:t>- ViewPager là một đối tượng khá giống như Slide trình diễn của MS PowerPoint.</a:t>
            </a:r>
            <a:br>
              <a:rPr lang="en-US" sz="2800" b="0" i="0" u="none" strike="noStrike" cap="none">
                <a:solidFill>
                  <a:srgbClr val="000000"/>
                </a:solidFill>
                <a:latin typeface="Arial"/>
                <a:ea typeface="Arial"/>
                <a:cs typeface="Arial"/>
                <a:sym typeface="Arial"/>
              </a:rPr>
            </a:br>
            <a:r>
              <a:rPr lang="en-US" sz="2800" b="0" i="0" u="none" strike="noStrike" cap="none">
                <a:solidFill>
                  <a:srgbClr val="000000"/>
                </a:solidFill>
                <a:latin typeface="Arial"/>
                <a:ea typeface="Arial"/>
                <a:cs typeface="Arial"/>
                <a:sym typeface="Arial"/>
              </a:rPr>
              <a:t>- ViewPager có thể trượt chuyển đổi giữa các giao diện một cách nhẹ nhàng và khá mượt, thay ví chuyển đổi màn hình qua một sự kiến chớp đen như trên tivi. Màn hình hiển thị trước nó hoặc sau nó sẽ được hiển thị ra ngay tức thì liền với nó.</a:t>
            </a:r>
            <a:br>
              <a:rPr lang="en-US" sz="2800" b="0" i="0" u="none" strike="noStrike" cap="none">
                <a:solidFill>
                  <a:srgbClr val="000000"/>
                </a:solidFill>
                <a:latin typeface="Arial"/>
                <a:ea typeface="Arial"/>
                <a:cs typeface="Arial"/>
                <a:sym typeface="Arial"/>
              </a:rPr>
            </a:br>
            <a:r>
              <a:rPr lang="en-US" sz="2800" b="0" i="0" u="none" strike="noStrike" cap="none">
                <a:solidFill>
                  <a:srgbClr val="000000"/>
                </a:solidFill>
                <a:latin typeface="Arial"/>
                <a:ea typeface="Arial"/>
                <a:cs typeface="Arial"/>
                <a:sym typeface="Arial"/>
              </a:rPr>
              <a:t>- ViewPager hỗ trợ từ Android API 13 trở lên.</a:t>
            </a:r>
          </a:p>
        </p:txBody>
      </p:sp>
      <p:sp>
        <p:nvSpPr>
          <p:cNvPr id="166" name="Shape 166"/>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2800" b="0" i="0" u="none" strike="noStrike" cap="none">
                <a:solidFill>
                  <a:schemeClr val="lt1"/>
                </a:solidFill>
                <a:latin typeface="Arial"/>
                <a:ea typeface="Arial"/>
                <a:cs typeface="Arial"/>
                <a:sym typeface="Arial"/>
              </a:rPr>
              <a:t>2. Hướng dẫn tạo viewPager layout khác loại</a:t>
            </a:r>
          </a:p>
        </p:txBody>
      </p:sp>
      <p:sp>
        <p:nvSpPr>
          <p:cNvPr id="172" name="Shape 172"/>
          <p:cNvSpPr txBox="1">
            <a:spLocks noGrp="1"/>
          </p:cNvSpPr>
          <p:nvPr>
            <p:ph type="body" idx="1"/>
          </p:nvPr>
        </p:nvSpPr>
        <p:spPr>
          <a:xfrm>
            <a:off x="395287" y="1447800"/>
            <a:ext cx="8280399" cy="5105398"/>
          </a:xfrm>
          <a:prstGeom prst="rect">
            <a:avLst/>
          </a:prstGeom>
          <a:noFill/>
          <a:ln>
            <a:noFill/>
          </a:ln>
        </p:spPr>
        <p:txBody>
          <a:bodyPr lIns="91425" tIns="45700" rIns="91425" bIns="45700" anchor="t" anchorCtr="0">
            <a:noAutofit/>
          </a:bodyPr>
          <a:lstStyle/>
          <a:p>
            <a:pPr marL="457200" marR="0" lvl="0" indent="-381000" algn="l" rtl="0">
              <a:lnSpc>
                <a:spcPct val="100000"/>
              </a:lnSpc>
              <a:spcBef>
                <a:spcPts val="0"/>
              </a:spcBef>
              <a:spcAft>
                <a:spcPts val="0"/>
              </a:spcAft>
              <a:buClr>
                <a:srgbClr val="000000"/>
              </a:buClr>
              <a:buSzPct val="100000"/>
              <a:buFont typeface="Arial"/>
              <a:buChar char="●"/>
            </a:pPr>
            <a:r>
              <a:rPr lang="en-US" sz="2400" b="0" i="0" u="none" strike="noStrike" cap="none">
                <a:solidFill>
                  <a:srgbClr val="000000"/>
                </a:solidFill>
                <a:latin typeface="Arial"/>
                <a:ea typeface="Arial"/>
                <a:cs typeface="Arial"/>
                <a:sym typeface="Arial"/>
              </a:rPr>
              <a:t>Đặc điểm:ta dùng các fragment khác nhau để hiển thị từng trang khác nhau.</a:t>
            </a:r>
          </a:p>
          <a:p>
            <a:pPr marL="273050" marR="0" lvl="0" indent="-44450" algn="l" rtl="0">
              <a:lnSpc>
                <a:spcPct val="100000"/>
              </a:lnSpc>
              <a:spcBef>
                <a:spcPts val="0"/>
              </a:spcBef>
              <a:spcAft>
                <a:spcPts val="0"/>
              </a:spcAft>
              <a:buClr>
                <a:schemeClr val="accent1"/>
              </a:buClr>
              <a:buSzPct val="25000"/>
              <a:buFont typeface="Noto Sans Symbols"/>
              <a:buNone/>
            </a:pPr>
            <a:r>
              <a:rPr lang="en-US" sz="2400" b="0" i="0" u="sng" strike="noStrike" cap="none">
                <a:solidFill>
                  <a:srgbClr val="000000"/>
                </a:solidFill>
                <a:latin typeface="Arial"/>
                <a:ea typeface="Arial"/>
                <a:cs typeface="Arial"/>
                <a:sym typeface="Arial"/>
              </a:rPr>
              <a:t>Hướng dẫn code:</a:t>
            </a:r>
          </a:p>
          <a:p>
            <a:pPr marL="0" marR="0" lvl="0" indent="0" algn="l" rtl="0">
              <a:lnSpc>
                <a:spcPct val="100000"/>
              </a:lnSpc>
              <a:spcBef>
                <a:spcPts val="0"/>
              </a:spcBef>
              <a:spcAft>
                <a:spcPts val="0"/>
              </a:spcAft>
              <a:buClr>
                <a:schemeClr val="accent1"/>
              </a:buClr>
              <a:buSzPct val="25000"/>
              <a:buFont typeface="Noto Sans Symbols"/>
              <a:buNone/>
            </a:pPr>
            <a:r>
              <a:rPr lang="en-US" sz="2400" b="0" i="0" u="none" strike="noStrike" cap="none">
                <a:solidFill>
                  <a:srgbClr val="000000"/>
                </a:solidFill>
                <a:latin typeface="Arial"/>
                <a:ea typeface="Arial"/>
                <a:cs typeface="Arial"/>
                <a:sym typeface="Arial"/>
              </a:rPr>
              <a:t>B1: Tạo số fragment cần chuyển trang.</a:t>
            </a:r>
          </a:p>
          <a:p>
            <a:pPr marL="0" marR="0" lvl="0" indent="0" algn="l" rtl="0">
              <a:lnSpc>
                <a:spcPct val="100000"/>
              </a:lnSpc>
              <a:spcBef>
                <a:spcPts val="0"/>
              </a:spcBef>
              <a:spcAft>
                <a:spcPts val="0"/>
              </a:spcAft>
              <a:buClr>
                <a:schemeClr val="accent1"/>
              </a:buClr>
              <a:buSzPct val="25000"/>
              <a:buFont typeface="Noto Sans Symbols"/>
              <a:buNone/>
            </a:pPr>
            <a:r>
              <a:rPr lang="en-US" sz="2400" b="0" i="0" u="none" strike="noStrike" cap="none">
                <a:solidFill>
                  <a:srgbClr val="000000"/>
                </a:solidFill>
                <a:latin typeface="Arial"/>
                <a:ea typeface="Arial"/>
                <a:cs typeface="Arial"/>
                <a:sym typeface="Arial"/>
              </a:rPr>
              <a:t>B2:thêm view sau vào khu vực muốn hiển thị.</a:t>
            </a:r>
          </a:p>
          <a:p>
            <a:pPr marL="0" marR="0" lvl="0" indent="0" algn="l" rtl="0">
              <a:lnSpc>
                <a:spcPct val="100000"/>
              </a:lnSpc>
              <a:spcBef>
                <a:spcPts val="0"/>
              </a:spcBef>
              <a:spcAft>
                <a:spcPts val="0"/>
              </a:spcAft>
              <a:buClr>
                <a:schemeClr val="dk1"/>
              </a:buClr>
              <a:buSzPct val="25000"/>
              <a:buFont typeface="Noto Sans Symbols"/>
              <a:buNone/>
            </a:pPr>
            <a:r>
              <a:rPr lang="en-US" sz="2400" b="0" i="0" u="none" strike="noStrike" cap="none">
                <a:solidFill>
                  <a:schemeClr val="dk1"/>
                </a:solidFill>
                <a:highlight>
                  <a:srgbClr val="FFFFFF"/>
                </a:highlight>
                <a:latin typeface="Arial"/>
                <a:ea typeface="Arial"/>
                <a:cs typeface="Arial"/>
                <a:sym typeface="Arial"/>
              </a:rPr>
              <a:t>&lt;</a:t>
            </a:r>
            <a:r>
              <a:rPr lang="en-US" sz="2400" b="1" i="0" u="none" strike="noStrike" cap="none">
                <a:solidFill>
                  <a:srgbClr val="000080"/>
                </a:solidFill>
                <a:highlight>
                  <a:srgbClr val="FFFFFF"/>
                </a:highlight>
                <a:latin typeface="Arial"/>
                <a:ea typeface="Arial"/>
                <a:cs typeface="Arial"/>
                <a:sym typeface="Arial"/>
              </a:rPr>
              <a:t>android.support.v4.view.ViewPager</a:t>
            </a:r>
          </a:p>
          <a:p>
            <a:pPr marL="0" marR="0" lvl="0" indent="0" algn="l" rtl="0">
              <a:lnSpc>
                <a:spcPct val="100000"/>
              </a:lnSpc>
              <a:spcBef>
                <a:spcPts val="0"/>
              </a:spcBef>
              <a:spcAft>
                <a:spcPts val="0"/>
              </a:spcAft>
              <a:buClr>
                <a:schemeClr val="dk1"/>
              </a:buClr>
              <a:buSzPct val="25000"/>
              <a:buFont typeface="Noto Sans Symbols"/>
              <a:buNone/>
            </a:pPr>
            <a:r>
              <a:rPr lang="en-US" sz="2400" b="1" i="0" u="none" strike="noStrike" cap="none">
                <a:solidFill>
                  <a:srgbClr val="000080"/>
                </a:solidFill>
                <a:highlight>
                  <a:srgbClr val="FFFFFF"/>
                </a:highlight>
                <a:latin typeface="Arial"/>
                <a:ea typeface="Arial"/>
                <a:cs typeface="Arial"/>
                <a:sym typeface="Arial"/>
              </a:rPr>
              <a:t>   </a:t>
            </a:r>
            <a:r>
              <a:rPr lang="en-US" sz="2400" b="1" i="0" u="none" strike="noStrike" cap="none">
                <a:solidFill>
                  <a:srgbClr val="660E7A"/>
                </a:solidFill>
                <a:highlight>
                  <a:srgbClr val="FFFFFF"/>
                </a:highlight>
                <a:latin typeface="Arial"/>
                <a:ea typeface="Arial"/>
                <a:cs typeface="Arial"/>
                <a:sym typeface="Arial"/>
              </a:rPr>
              <a:t>android</a:t>
            </a:r>
            <a:r>
              <a:rPr lang="en-US" sz="2400" b="1" i="0" u="none" strike="noStrike" cap="none">
                <a:solidFill>
                  <a:srgbClr val="0000FF"/>
                </a:solidFill>
                <a:highlight>
                  <a:srgbClr val="FFFFFF"/>
                </a:highlight>
                <a:latin typeface="Arial"/>
                <a:ea typeface="Arial"/>
                <a:cs typeface="Arial"/>
                <a:sym typeface="Arial"/>
              </a:rPr>
              <a:t>:id=</a:t>
            </a:r>
            <a:r>
              <a:rPr lang="en-US" sz="2400" b="1" i="0" u="none" strike="noStrike" cap="none">
                <a:solidFill>
                  <a:srgbClr val="008000"/>
                </a:solidFill>
                <a:highlight>
                  <a:srgbClr val="FFFFFF"/>
                </a:highlight>
                <a:latin typeface="Arial"/>
                <a:ea typeface="Arial"/>
                <a:cs typeface="Arial"/>
                <a:sym typeface="Arial"/>
              </a:rPr>
              <a:t>"@+id/viewPager"</a:t>
            </a:r>
          </a:p>
          <a:p>
            <a:pPr marL="0" marR="0" lvl="0" indent="0" algn="l" rtl="0">
              <a:lnSpc>
                <a:spcPct val="100000"/>
              </a:lnSpc>
              <a:spcBef>
                <a:spcPts val="0"/>
              </a:spcBef>
              <a:spcAft>
                <a:spcPts val="0"/>
              </a:spcAft>
              <a:buClr>
                <a:schemeClr val="dk1"/>
              </a:buClr>
              <a:buSzPct val="25000"/>
              <a:buFont typeface="Noto Sans Symbols"/>
              <a:buNone/>
            </a:pPr>
            <a:r>
              <a:rPr lang="en-US" sz="2400" b="1" i="0" u="none" strike="noStrike" cap="none">
                <a:solidFill>
                  <a:srgbClr val="008000"/>
                </a:solidFill>
                <a:highlight>
                  <a:srgbClr val="FFFFFF"/>
                </a:highlight>
                <a:latin typeface="Arial"/>
                <a:ea typeface="Arial"/>
                <a:cs typeface="Arial"/>
                <a:sym typeface="Arial"/>
              </a:rPr>
              <a:t>   </a:t>
            </a:r>
            <a:r>
              <a:rPr lang="en-US" sz="2400" b="1" i="0" u="none" strike="noStrike" cap="none">
                <a:solidFill>
                  <a:srgbClr val="660E7A"/>
                </a:solidFill>
                <a:highlight>
                  <a:srgbClr val="FFFFFF"/>
                </a:highlight>
                <a:latin typeface="Arial"/>
                <a:ea typeface="Arial"/>
                <a:cs typeface="Arial"/>
                <a:sym typeface="Arial"/>
              </a:rPr>
              <a:t>android</a:t>
            </a:r>
            <a:r>
              <a:rPr lang="en-US" sz="2400" b="1" i="0" u="none" strike="noStrike" cap="none">
                <a:solidFill>
                  <a:srgbClr val="0000FF"/>
                </a:solidFill>
                <a:highlight>
                  <a:srgbClr val="FFFFFF"/>
                </a:highlight>
                <a:latin typeface="Arial"/>
                <a:ea typeface="Arial"/>
                <a:cs typeface="Arial"/>
                <a:sym typeface="Arial"/>
              </a:rPr>
              <a:t>:layout_width=</a:t>
            </a:r>
            <a:r>
              <a:rPr lang="en-US" sz="2400" b="1" i="0" u="none" strike="noStrike" cap="none">
                <a:solidFill>
                  <a:srgbClr val="008000"/>
                </a:solidFill>
                <a:highlight>
                  <a:srgbClr val="FFFFFF"/>
                </a:highlight>
                <a:latin typeface="Arial"/>
                <a:ea typeface="Arial"/>
                <a:cs typeface="Arial"/>
                <a:sym typeface="Arial"/>
              </a:rPr>
              <a:t>"fill_parent"</a:t>
            </a:r>
          </a:p>
          <a:p>
            <a:pPr marL="0" marR="0" lvl="0" indent="0" algn="l" rtl="0">
              <a:lnSpc>
                <a:spcPct val="100000"/>
              </a:lnSpc>
              <a:spcBef>
                <a:spcPts val="0"/>
              </a:spcBef>
              <a:spcAft>
                <a:spcPts val="0"/>
              </a:spcAft>
              <a:buClr>
                <a:schemeClr val="accent1"/>
              </a:buClr>
              <a:buSzPct val="25000"/>
              <a:buFont typeface="Noto Sans Symbols"/>
              <a:buNone/>
            </a:pPr>
            <a:r>
              <a:rPr lang="en-US" sz="2400" b="1" i="0" u="none" strike="noStrike" cap="none">
                <a:solidFill>
                  <a:srgbClr val="008000"/>
                </a:solidFill>
                <a:highlight>
                  <a:srgbClr val="FFFFFF"/>
                </a:highlight>
                <a:latin typeface="Arial"/>
                <a:ea typeface="Arial"/>
                <a:cs typeface="Arial"/>
                <a:sym typeface="Arial"/>
              </a:rPr>
              <a:t>   </a:t>
            </a:r>
            <a:r>
              <a:rPr lang="en-US" sz="2400" b="1" i="0" u="none" strike="noStrike" cap="none">
                <a:solidFill>
                  <a:srgbClr val="660E7A"/>
                </a:solidFill>
                <a:highlight>
                  <a:srgbClr val="FFFFFF"/>
                </a:highlight>
                <a:latin typeface="Arial"/>
                <a:ea typeface="Arial"/>
                <a:cs typeface="Arial"/>
                <a:sym typeface="Arial"/>
              </a:rPr>
              <a:t>android</a:t>
            </a:r>
            <a:r>
              <a:rPr lang="en-US" sz="2400" b="1" i="0" u="none" strike="noStrike" cap="none">
                <a:solidFill>
                  <a:srgbClr val="0000FF"/>
                </a:solidFill>
                <a:highlight>
                  <a:srgbClr val="FFFFFF"/>
                </a:highlight>
                <a:latin typeface="Arial"/>
                <a:ea typeface="Arial"/>
                <a:cs typeface="Arial"/>
                <a:sym typeface="Arial"/>
              </a:rPr>
              <a:t>:layout_height=</a:t>
            </a:r>
            <a:r>
              <a:rPr lang="en-US" sz="2400" b="1" i="0" u="none" strike="noStrike" cap="none">
                <a:solidFill>
                  <a:srgbClr val="008000"/>
                </a:solidFill>
                <a:highlight>
                  <a:srgbClr val="FFFFFF"/>
                </a:highlight>
                <a:latin typeface="Arial"/>
                <a:ea typeface="Arial"/>
                <a:cs typeface="Arial"/>
                <a:sym typeface="Arial"/>
              </a:rPr>
              <a:t>"fill_parent" </a:t>
            </a:r>
            <a:r>
              <a:rPr lang="en-US" sz="2400" b="0" i="0" u="none" strike="noStrike" cap="none">
                <a:solidFill>
                  <a:schemeClr val="dk1"/>
                </a:solidFill>
                <a:highlight>
                  <a:srgbClr val="FFFFFF"/>
                </a:highlight>
                <a:latin typeface="Arial"/>
                <a:ea typeface="Arial"/>
                <a:cs typeface="Arial"/>
                <a:sym typeface="Arial"/>
              </a:rPr>
              <a:t>/&gt;</a:t>
            </a:r>
          </a:p>
          <a:p>
            <a:pPr marL="0" marR="0" lvl="0" indent="0" algn="l" rtl="0">
              <a:lnSpc>
                <a:spcPct val="100000"/>
              </a:lnSpc>
              <a:spcBef>
                <a:spcPts val="0"/>
              </a:spcBef>
              <a:spcAft>
                <a:spcPts val="0"/>
              </a:spcAft>
              <a:buClr>
                <a:schemeClr val="accent1"/>
              </a:buClr>
              <a:buSzPct val="25000"/>
              <a:buFont typeface="Noto Sans Symbols"/>
              <a:buNone/>
            </a:pPr>
            <a:r>
              <a:rPr lang="en-US" sz="2400" b="0" i="0" u="none" strike="noStrike" cap="none">
                <a:solidFill>
                  <a:schemeClr val="dk1"/>
                </a:solidFill>
                <a:highlight>
                  <a:srgbClr val="FFFFFF"/>
                </a:highlight>
                <a:latin typeface="Arial"/>
                <a:ea typeface="Arial"/>
                <a:cs typeface="Arial"/>
                <a:sym typeface="Arial"/>
              </a:rPr>
              <a:t>B3.Tạo 1 Adapter kế thừa từ </a:t>
            </a:r>
            <a:r>
              <a:rPr lang="en-US" sz="2400" b="0" i="0" u="none" strike="noStrike" cap="none">
                <a:solidFill>
                  <a:schemeClr val="dk1"/>
                </a:solidFill>
                <a:latin typeface="Arial"/>
                <a:ea typeface="Arial"/>
                <a:cs typeface="Arial"/>
                <a:sym typeface="Arial"/>
              </a:rPr>
              <a:t>FragmentPagerAdapter</a:t>
            </a:r>
          </a:p>
          <a:p>
            <a:pPr marL="0" marR="0" lvl="0" indent="0" algn="l" rtl="0">
              <a:lnSpc>
                <a:spcPct val="100000"/>
              </a:lnSpc>
              <a:spcBef>
                <a:spcPts val="0"/>
              </a:spcBef>
              <a:spcAft>
                <a:spcPts val="0"/>
              </a:spcAft>
              <a:buClr>
                <a:schemeClr val="dk1"/>
              </a:buClr>
              <a:buSzPct val="25000"/>
              <a:buFont typeface="Noto Sans Symbols"/>
              <a:buNone/>
            </a:pPr>
            <a:r>
              <a:rPr lang="en-US" sz="2400" b="0" i="0" u="none" strike="noStrike" cap="none">
                <a:solidFill>
                  <a:schemeClr val="dk1"/>
                </a:solidFill>
                <a:latin typeface="Arial"/>
                <a:ea typeface="Arial"/>
                <a:cs typeface="Arial"/>
                <a:sym typeface="Arial"/>
              </a:rPr>
              <a:t>và code adapter như sau(sau này có thể thay đổi contructor để truyền dữ liệu như ý muốn):</a:t>
            </a:r>
          </a:p>
        </p:txBody>
      </p:sp>
      <p:sp>
        <p:nvSpPr>
          <p:cNvPr id="173" name="Shape 173"/>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2800" b="0" i="0" u="none" strike="noStrike" cap="none">
                <a:solidFill>
                  <a:schemeClr val="lt1"/>
                </a:solidFill>
                <a:latin typeface="Arial"/>
                <a:ea typeface="Arial"/>
                <a:cs typeface="Arial"/>
                <a:sym typeface="Arial"/>
              </a:rPr>
              <a:t>2. Hướng dẫn tạo viewPager layout khác loại(tt)</a:t>
            </a:r>
          </a:p>
        </p:txBody>
      </p:sp>
      <p:sp>
        <p:nvSpPr>
          <p:cNvPr id="179" name="Shape 179"/>
          <p:cNvSpPr txBox="1">
            <a:spLocks noGrp="1"/>
          </p:cNvSpPr>
          <p:nvPr>
            <p:ph type="body" idx="1"/>
          </p:nvPr>
        </p:nvSpPr>
        <p:spPr>
          <a:xfrm>
            <a:off x="395287" y="1447800"/>
            <a:ext cx="8280399" cy="5105398"/>
          </a:xfrm>
          <a:prstGeom prst="rect">
            <a:avLst/>
          </a:prstGeom>
          <a:noFill/>
          <a:ln>
            <a:noFill/>
          </a:ln>
        </p:spPr>
        <p:txBody>
          <a:bodyPr lIns="91425" tIns="45700" rIns="91425" bIns="45700" anchor="t" anchorCtr="0">
            <a:noAutofit/>
          </a:bodyPr>
          <a:lstStyle/>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p:txBody>
      </p:sp>
      <p:sp>
        <p:nvSpPr>
          <p:cNvPr id="180" name="Shape 180"/>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81" name="Shape 181"/>
          <p:cNvPicPr preferRelativeResize="0"/>
          <p:nvPr/>
        </p:nvPicPr>
        <p:blipFill rotWithShape="1">
          <a:blip r:embed="rId3">
            <a:alphaModFix/>
          </a:blip>
          <a:srcRect/>
          <a:stretch/>
        </p:blipFill>
        <p:spPr>
          <a:xfrm>
            <a:off x="1219200" y="1524000"/>
            <a:ext cx="7086600" cy="4114800"/>
          </a:xfrm>
          <a:prstGeom prst="rect">
            <a:avLst/>
          </a:prstGeom>
          <a:noFill/>
          <a:ln>
            <a:noFill/>
          </a:ln>
        </p:spPr>
      </p:pic>
      <p:sp>
        <p:nvSpPr>
          <p:cNvPr id="182" name="Shape 182"/>
          <p:cNvSpPr/>
          <p:nvPr/>
        </p:nvSpPr>
        <p:spPr>
          <a:xfrm>
            <a:off x="914400" y="5791200"/>
            <a:ext cx="7848599" cy="587852"/>
          </a:xfrm>
          <a:prstGeom prst="rect">
            <a:avLst/>
          </a:prstGeom>
          <a:noFill/>
          <a:ln>
            <a:noFill/>
          </a:ln>
        </p:spPr>
        <p:txBody>
          <a:bodyPr lIns="91425" tIns="45700" rIns="91425" bIns="45700" anchor="t" anchorCtr="0">
            <a:noAutofit/>
          </a:bodyPr>
          <a:lstStyle/>
          <a:p>
            <a:pPr marL="0" marR="0" lvl="0" indent="0" algn="l" rtl="0">
              <a:lnSpc>
                <a:spcPct val="115000"/>
              </a:lnSpc>
              <a:spcBef>
                <a:spcPts val="0"/>
              </a:spcBef>
              <a:spcAft>
                <a:spcPts val="0"/>
              </a:spcAft>
              <a:buClr>
                <a:srgbClr val="000000"/>
              </a:buClr>
              <a:buSzPct val="25000"/>
              <a:buFont typeface="Arial"/>
              <a:buNone/>
            </a:pPr>
            <a:r>
              <a:rPr lang="en-US" sz="1400" b="1" i="1" u="none" strike="noStrike" cap="none">
                <a:solidFill>
                  <a:srgbClr val="000000"/>
                </a:solidFill>
                <a:latin typeface="Arial"/>
                <a:ea typeface="Arial"/>
                <a:cs typeface="Arial"/>
                <a:sym typeface="Arial"/>
              </a:rPr>
              <a:t>Chú ý: </a:t>
            </a:r>
            <a:r>
              <a:rPr lang="en-US" sz="1400" b="0" i="1" u="none" strike="noStrike" cap="none">
                <a:solidFill>
                  <a:srgbClr val="000000"/>
                </a:solidFill>
                <a:latin typeface="Arial"/>
                <a:ea typeface="Arial"/>
                <a:cs typeface="Arial"/>
                <a:sym typeface="Arial"/>
              </a:rPr>
              <a:t>PageAdapter1 là contructor,getItem là return về fragment muốn hiển thị, getCount() là hàm trả về số trang cần hiển thị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2800" b="0" i="0" u="none" strike="noStrike" cap="none">
                <a:solidFill>
                  <a:schemeClr val="lt1"/>
                </a:solidFill>
                <a:latin typeface="Arial"/>
                <a:ea typeface="Arial"/>
                <a:cs typeface="Arial"/>
                <a:sym typeface="Arial"/>
              </a:rPr>
              <a:t>2. Hướng dẫn tạo viewPager layout khác loại(tt)</a:t>
            </a:r>
          </a:p>
        </p:txBody>
      </p:sp>
      <p:sp>
        <p:nvSpPr>
          <p:cNvPr id="188" name="Shape 188"/>
          <p:cNvSpPr txBox="1">
            <a:spLocks noGrp="1"/>
          </p:cNvSpPr>
          <p:nvPr>
            <p:ph type="body" idx="1"/>
          </p:nvPr>
        </p:nvSpPr>
        <p:spPr>
          <a:xfrm>
            <a:off x="395287" y="1447800"/>
            <a:ext cx="8280399" cy="51053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600" b="0" i="0" u="none" strike="noStrike" cap="none">
                <a:solidFill>
                  <a:srgbClr val="000000"/>
                </a:solidFill>
                <a:latin typeface="Arial"/>
                <a:ea typeface="Arial"/>
                <a:cs typeface="Arial"/>
                <a:sym typeface="Arial"/>
              </a:rPr>
              <a:t>B4:ở đây sử dụng 3 fragment để hiển thị 3 trang khác nhau, chung ta chỉ cần tạo 1 adapter và set cho viewPager như đã từng học ở listview</a:t>
            </a: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p:txBody>
      </p:sp>
      <p:sp>
        <p:nvSpPr>
          <p:cNvPr id="189" name="Shape 189"/>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90" name="Shape 190"/>
          <p:cNvPicPr preferRelativeResize="0"/>
          <p:nvPr/>
        </p:nvPicPr>
        <p:blipFill rotWithShape="1">
          <a:blip r:embed="rId3">
            <a:alphaModFix/>
          </a:blip>
          <a:srcRect/>
          <a:stretch/>
        </p:blipFill>
        <p:spPr>
          <a:xfrm>
            <a:off x="1143000" y="2221175"/>
            <a:ext cx="6105600" cy="411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395536" y="260644"/>
            <a:ext cx="8280899" cy="724800"/>
          </a:xfrm>
          <a:prstGeom prst="rect">
            <a:avLst/>
          </a:prstGeom>
          <a:solidFill>
            <a:srgbClr val="0A59B0"/>
          </a:solidFill>
          <a:ln w="38100" cap="flat" cmpd="sng">
            <a:solidFill>
              <a:schemeClr val="lt1"/>
            </a:solidFill>
            <a:prstDash val="solid"/>
            <a:round/>
            <a:headEnd type="none" w="med" len="med"/>
            <a:tailEnd type="none" w="med" len="med"/>
          </a:ln>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800" b="0" i="0" u="none" strike="noStrike" cap="none">
                <a:solidFill>
                  <a:schemeClr val="lt1"/>
                </a:solidFill>
                <a:latin typeface="Arial"/>
                <a:ea typeface="Arial"/>
                <a:cs typeface="Arial"/>
                <a:sym typeface="Arial"/>
              </a:rPr>
              <a:t>2. Hướng dẫn tạo viewPager layout khác loại</a:t>
            </a:r>
            <a:r>
              <a:rPr lang="en-US" sz="2800" b="1" i="0" u="none" strike="noStrike" cap="none">
                <a:solidFill>
                  <a:schemeClr val="lt1"/>
                </a:solidFill>
                <a:latin typeface="Times New Roman"/>
                <a:ea typeface="Times New Roman"/>
                <a:cs typeface="Times New Roman"/>
                <a:sym typeface="Times New Roman"/>
              </a:rPr>
              <a:t>(tt)</a:t>
            </a:r>
          </a:p>
        </p:txBody>
      </p:sp>
      <p:sp>
        <p:nvSpPr>
          <p:cNvPr id="197" name="Shape 197"/>
          <p:cNvSpPr txBox="1">
            <a:spLocks noGrp="1"/>
          </p:cNvSpPr>
          <p:nvPr>
            <p:ph type="body" idx="1"/>
          </p:nvPr>
        </p:nvSpPr>
        <p:spPr>
          <a:xfrm>
            <a:off x="395536" y="1124744"/>
            <a:ext cx="8280899" cy="4968600"/>
          </a:xfrm>
          <a:prstGeom prst="rect">
            <a:avLst/>
          </a:prstGeom>
          <a:noFill/>
          <a:ln>
            <a:noFill/>
          </a:ln>
        </p:spPr>
        <p:txBody>
          <a:bodyPr lIns="91425" tIns="91425" rIns="91425" bIns="91425" anchor="t" anchorCtr="0">
            <a:noAutofit/>
          </a:bodyPr>
          <a:lstStyle/>
          <a:p>
            <a:pPr marL="273050" marR="0" lvl="0" indent="-6350" algn="l" rtl="0">
              <a:lnSpc>
                <a:spcPct val="100000"/>
              </a:lnSpc>
              <a:spcBef>
                <a:spcPts val="0"/>
              </a:spcBef>
              <a:spcAft>
                <a:spcPts val="0"/>
              </a:spcAft>
              <a:buClr>
                <a:schemeClr val="accent1"/>
              </a:buClr>
              <a:buSzPct val="25000"/>
              <a:buFont typeface="Noto Sans Symbols"/>
              <a:buNone/>
            </a:pPr>
            <a:r>
              <a:rPr lang="en-US" sz="3200" b="1" i="0" u="none" strike="noStrike" cap="none">
                <a:solidFill>
                  <a:srgbClr val="000000"/>
                </a:solidFill>
                <a:latin typeface="Arial"/>
                <a:ea typeface="Arial"/>
                <a:cs typeface="Arial"/>
                <a:sym typeface="Arial"/>
              </a:rPr>
              <a:t>Chú ý:</a:t>
            </a:r>
          </a:p>
          <a:p>
            <a:pPr marL="0" marR="0" lvl="0" indent="0" algn="just" rtl="0">
              <a:lnSpc>
                <a:spcPct val="100000"/>
              </a:lnSpc>
              <a:spcBef>
                <a:spcPts val="0"/>
              </a:spcBef>
              <a:spcAft>
                <a:spcPts val="0"/>
              </a:spcAft>
              <a:buClr>
                <a:schemeClr val="accent1"/>
              </a:buClr>
              <a:buSzPct val="25000"/>
              <a:buFont typeface="Noto Sans Symbols"/>
              <a:buNone/>
            </a:pPr>
            <a:r>
              <a:rPr lang="en-US" sz="2500" b="0" i="0" u="none" strike="noStrike" cap="none">
                <a:solidFill>
                  <a:srgbClr val="000000"/>
                </a:solidFill>
                <a:latin typeface="Arial"/>
                <a:ea typeface="Arial"/>
                <a:cs typeface="Arial"/>
                <a:sym typeface="Arial"/>
              </a:rPr>
              <a:t>ngoài việc sử dụng </a:t>
            </a:r>
            <a:r>
              <a:rPr lang="en-US" sz="2500" b="0" i="0" u="none" strike="noStrike" cap="none">
                <a:solidFill>
                  <a:schemeClr val="dk1"/>
                </a:solidFill>
                <a:latin typeface="Arial"/>
                <a:ea typeface="Arial"/>
                <a:cs typeface="Arial"/>
                <a:sym typeface="Arial"/>
              </a:rPr>
              <a:t>FragmentPagerAdapter để custom adapter thì chúng ta có thể dùng FragmentStatePagerAdapter để custom cách code giống nhau nhưng khác nhau cơ chế hoạt động của nó.</a:t>
            </a:r>
          </a:p>
          <a:p>
            <a:pPr marL="0" marR="0" lvl="0" indent="0" algn="just" rtl="0">
              <a:lnSpc>
                <a:spcPct val="100000"/>
              </a:lnSpc>
              <a:spcBef>
                <a:spcPts val="0"/>
              </a:spcBef>
              <a:spcAft>
                <a:spcPts val="0"/>
              </a:spcAft>
              <a:buClr>
                <a:schemeClr val="accent1"/>
              </a:buClr>
              <a:buSzPct val="25000"/>
              <a:buFont typeface="Noto Sans Symbols"/>
              <a:buNone/>
            </a:pPr>
            <a:r>
              <a:rPr lang="en-US" sz="2500" b="0" i="0" u="none" strike="noStrike" cap="none">
                <a:solidFill>
                  <a:schemeClr val="dk1"/>
                </a:solidFill>
                <a:latin typeface="Arial"/>
                <a:ea typeface="Arial"/>
                <a:cs typeface="Arial"/>
                <a:sym typeface="Arial"/>
              </a:rPr>
              <a:t>1.FragmentPagerAdapter:fragment load rồi nó sẽ ko load lại nữa.</a:t>
            </a:r>
          </a:p>
          <a:p>
            <a:pPr marL="0" marR="0" lvl="0" indent="0" algn="just" rtl="0">
              <a:lnSpc>
                <a:spcPct val="100000"/>
              </a:lnSpc>
              <a:spcBef>
                <a:spcPts val="0"/>
              </a:spcBef>
              <a:spcAft>
                <a:spcPts val="0"/>
              </a:spcAft>
              <a:buClr>
                <a:schemeClr val="accent1"/>
              </a:buClr>
              <a:buSzPct val="25000"/>
              <a:buFont typeface="Noto Sans Symbols"/>
              <a:buNone/>
            </a:pPr>
            <a:r>
              <a:rPr lang="en-US" sz="2500" b="0" i="0" u="none" strike="noStrike" cap="none">
                <a:solidFill>
                  <a:schemeClr val="dk1"/>
                </a:solidFill>
                <a:latin typeface="Arial"/>
                <a:ea typeface="Arial"/>
                <a:cs typeface="Arial"/>
                <a:sym typeface="Arial"/>
              </a:rPr>
              <a:t>2.FragmentStatePagerAdapter:fragment load rồi nếu dùng viewpager load lui thì nó vẫn load lại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2800" b="0" i="0" u="none" strike="noStrike" cap="none">
                <a:solidFill>
                  <a:schemeClr val="lt1"/>
                </a:solidFill>
                <a:latin typeface="Arial"/>
                <a:ea typeface="Arial"/>
                <a:cs typeface="Arial"/>
                <a:sym typeface="Arial"/>
              </a:rPr>
              <a:t>2. Hướng dẫn tạo viewPager layout cùng loại</a:t>
            </a:r>
          </a:p>
        </p:txBody>
      </p:sp>
      <p:sp>
        <p:nvSpPr>
          <p:cNvPr id="203" name="Shape 203"/>
          <p:cNvSpPr/>
          <p:nvPr/>
        </p:nvSpPr>
        <p:spPr>
          <a:xfrm>
            <a:off x="152400" y="61967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204" name="Shape 204"/>
          <p:cNvSpPr/>
          <p:nvPr/>
        </p:nvSpPr>
        <p:spPr>
          <a:xfrm>
            <a:off x="609600" y="1066800"/>
            <a:ext cx="7848599" cy="1991099"/>
          </a:xfrm>
          <a:prstGeom prst="rect">
            <a:avLst/>
          </a:prstGeom>
          <a:noFill/>
          <a:ln>
            <a:noFill/>
          </a:ln>
        </p:spPr>
        <p:txBody>
          <a:bodyPr lIns="91425" tIns="45700" rIns="91425" bIns="45700" anchor="t" anchorCtr="0">
            <a:noAutofit/>
          </a:bodyPr>
          <a:lstStyle/>
          <a:p>
            <a:pPr marL="0" marR="0" lvl="0" indent="0" algn="just" rtl="0">
              <a:lnSpc>
                <a:spcPct val="100000"/>
              </a:lnSpc>
              <a:spcBef>
                <a:spcPts val="0"/>
              </a:spcBef>
              <a:spcAft>
                <a:spcPts val="0"/>
              </a:spcAft>
              <a:buClr>
                <a:srgbClr val="000000"/>
              </a:buClr>
              <a:buSzPct val="25000"/>
              <a:buFont typeface="Arial"/>
              <a:buNone/>
            </a:pPr>
            <a:r>
              <a:rPr lang="en-US" sz="2100" b="0" i="0" u="none" strike="noStrike" cap="none">
                <a:solidFill>
                  <a:srgbClr val="000000"/>
                </a:solidFill>
                <a:latin typeface="Arial"/>
                <a:ea typeface="Arial"/>
                <a:cs typeface="Arial"/>
                <a:sym typeface="Arial"/>
              </a:rPr>
              <a:t>Đặc điểm:ta dùng các layout để hiển thị từng trang khác nhau(các trang giống nhau về cách bố trí các view chỉ khác nhau các giá trị).</a:t>
            </a:r>
          </a:p>
          <a:p>
            <a:pPr marL="0" marR="0" lvl="0" indent="0" algn="l" rtl="0">
              <a:lnSpc>
                <a:spcPct val="100000"/>
              </a:lnSpc>
              <a:spcBef>
                <a:spcPts val="0"/>
              </a:spcBef>
              <a:spcAft>
                <a:spcPts val="0"/>
              </a:spcAft>
              <a:buClr>
                <a:srgbClr val="000000"/>
              </a:buClr>
              <a:buSzPct val="25000"/>
              <a:buFont typeface="Arial"/>
              <a:buNone/>
            </a:pPr>
            <a:r>
              <a:rPr lang="en-US" sz="2100" b="0" i="0" u="none" strike="noStrike" cap="none">
                <a:solidFill>
                  <a:srgbClr val="000000"/>
                </a:solidFill>
                <a:latin typeface="Arial"/>
                <a:ea typeface="Arial"/>
                <a:cs typeface="Arial"/>
                <a:sym typeface="Arial"/>
              </a:rPr>
              <a:t>Hướng dẫn code:</a:t>
            </a:r>
          </a:p>
          <a:p>
            <a:pPr marL="0" marR="0" lvl="0" indent="0" algn="l" rtl="0">
              <a:lnSpc>
                <a:spcPct val="100000"/>
              </a:lnSpc>
              <a:spcBef>
                <a:spcPts val="0"/>
              </a:spcBef>
              <a:spcAft>
                <a:spcPts val="0"/>
              </a:spcAft>
              <a:buClr>
                <a:srgbClr val="000000"/>
              </a:buClr>
              <a:buSzPct val="25000"/>
              <a:buFont typeface="Arial"/>
              <a:buNone/>
            </a:pPr>
            <a:r>
              <a:rPr lang="en-US" sz="2100" b="0" i="0" u="none" strike="noStrike" cap="none">
                <a:solidFill>
                  <a:srgbClr val="000000"/>
                </a:solidFill>
                <a:latin typeface="Arial"/>
                <a:ea typeface="Arial"/>
                <a:cs typeface="Arial"/>
                <a:sym typeface="Arial"/>
              </a:rPr>
              <a:t>B1.Tạo layout như loại 1</a:t>
            </a:r>
          </a:p>
          <a:p>
            <a:pPr marL="0" marR="0" lvl="0" indent="0" algn="l" rtl="0">
              <a:lnSpc>
                <a:spcPct val="100000"/>
              </a:lnSpc>
              <a:spcBef>
                <a:spcPts val="0"/>
              </a:spcBef>
              <a:spcAft>
                <a:spcPts val="0"/>
              </a:spcAft>
              <a:buClr>
                <a:srgbClr val="000000"/>
              </a:buClr>
              <a:buSzPct val="25000"/>
              <a:buFont typeface="Arial"/>
              <a:buNone/>
            </a:pPr>
            <a:r>
              <a:rPr lang="en-US" sz="2100" b="0" i="0" u="none" strike="noStrike" cap="none">
                <a:solidFill>
                  <a:srgbClr val="000000"/>
                </a:solidFill>
                <a:latin typeface="Arial"/>
                <a:ea typeface="Arial"/>
                <a:cs typeface="Arial"/>
                <a:sym typeface="Arial"/>
              </a:rPr>
              <a:t>B2.Tạo 1 layout cần hiển thị.</a:t>
            </a:r>
          </a:p>
        </p:txBody>
      </p:sp>
      <p:pic>
        <p:nvPicPr>
          <p:cNvPr id="205" name="Shape 205"/>
          <p:cNvPicPr preferRelativeResize="0"/>
          <p:nvPr/>
        </p:nvPicPr>
        <p:blipFill rotWithShape="1">
          <a:blip r:embed="rId3">
            <a:alphaModFix/>
          </a:blip>
          <a:srcRect/>
          <a:stretch/>
        </p:blipFill>
        <p:spPr>
          <a:xfrm>
            <a:off x="609600" y="3340625"/>
            <a:ext cx="5581799" cy="3085499"/>
          </a:xfrm>
          <a:prstGeom prst="rect">
            <a:avLst/>
          </a:prstGeom>
          <a:noFill/>
          <a:ln>
            <a:noFill/>
          </a:ln>
        </p:spPr>
      </p:pic>
      <p:sp>
        <p:nvSpPr>
          <p:cNvPr id="206" name="Shape 206"/>
          <p:cNvSpPr txBox="1"/>
          <p:nvPr/>
        </p:nvSpPr>
        <p:spPr>
          <a:xfrm>
            <a:off x="5976525" y="4666276"/>
            <a:ext cx="3000000" cy="2064299"/>
          </a:xfrm>
          <a:prstGeom prst="rect">
            <a:avLst/>
          </a:prstGeom>
          <a:noFill/>
          <a:ln>
            <a:noFill/>
          </a:ln>
        </p:spPr>
        <p:txBody>
          <a:bodyPr lIns="91425" tIns="91425" rIns="91425" bIns="91425" anchor="ctr" anchorCtr="0">
            <a:noAutofit/>
          </a:bodyPr>
          <a:lstStyle/>
          <a:p>
            <a:pPr marL="0" marR="0" lvl="0" indent="0" algn="l" rtl="0">
              <a:lnSpc>
                <a:spcPct val="115000"/>
              </a:lnSpc>
              <a:spcBef>
                <a:spcPts val="0"/>
              </a:spcBef>
              <a:spcAft>
                <a:spcPts val="0"/>
              </a:spcAft>
              <a:buClr>
                <a:srgbClr val="000000"/>
              </a:buClr>
              <a:buSzPct val="25000"/>
              <a:buFont typeface="Arial"/>
              <a:buNone/>
            </a:pPr>
            <a:r>
              <a:rPr lang="en-US" sz="2100" b="0" i="0" u="none" strike="noStrike" cap="none">
                <a:solidFill>
                  <a:srgbClr val="000000"/>
                </a:solidFill>
                <a:latin typeface="Arial"/>
                <a:ea typeface="Arial"/>
                <a:cs typeface="Arial"/>
                <a:sym typeface="Arial"/>
              </a:rPr>
              <a:t>ví dụ đơn giản ở đây chỉ hiển thị 1 textView ở các trang khác nhau sẽ có dữ liệu textView khác nhau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2800" b="0" i="0" u="none" strike="noStrike" cap="none">
                <a:solidFill>
                  <a:schemeClr val="lt1"/>
                </a:solidFill>
                <a:latin typeface="Arial"/>
                <a:ea typeface="Arial"/>
                <a:cs typeface="Arial"/>
                <a:sym typeface="Arial"/>
              </a:rPr>
              <a:t>2. Hướng dẫn tạo viewPager layout cùng loại</a:t>
            </a:r>
          </a:p>
        </p:txBody>
      </p:sp>
      <p:sp>
        <p:nvSpPr>
          <p:cNvPr id="212" name="Shape 212"/>
          <p:cNvSpPr txBox="1">
            <a:spLocks noGrp="1"/>
          </p:cNvSpPr>
          <p:nvPr>
            <p:ph type="body" idx="1"/>
          </p:nvPr>
        </p:nvSpPr>
        <p:spPr>
          <a:xfrm>
            <a:off x="395287" y="1447800"/>
            <a:ext cx="8280399" cy="5105398"/>
          </a:xfrm>
          <a:prstGeom prst="rect">
            <a:avLst/>
          </a:prstGeom>
          <a:noFill/>
          <a:ln>
            <a:noFill/>
          </a:ln>
        </p:spPr>
        <p:txBody>
          <a:bodyPr lIns="91425" tIns="45700" rIns="91425" bIns="45700" anchor="t" anchorCtr="0">
            <a:noAutofit/>
          </a:bodyPr>
          <a:lstStyle/>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a:p>
            <a:pPr marL="273050" marR="0" lvl="0" indent="-44450" algn="l" rtl="0">
              <a:lnSpc>
                <a:spcPct val="100000"/>
              </a:lnSpc>
              <a:spcBef>
                <a:spcPts val="0"/>
              </a:spcBef>
              <a:spcAft>
                <a:spcPts val="0"/>
              </a:spcAft>
              <a:buClr>
                <a:schemeClr val="accent1"/>
              </a:buClr>
              <a:buSzPct val="25000"/>
              <a:buFont typeface="Noto Sans Symbols"/>
              <a:buNone/>
            </a:pPr>
            <a:endParaRPr sz="2400" b="0" i="0" u="none" strike="noStrike" cap="none">
              <a:solidFill>
                <a:srgbClr val="000000"/>
              </a:solidFill>
              <a:latin typeface="Times New Roman"/>
              <a:ea typeface="Times New Roman"/>
              <a:cs typeface="Times New Roman"/>
              <a:sym typeface="Times New Roman"/>
            </a:endParaRPr>
          </a:p>
        </p:txBody>
      </p:sp>
      <p:sp>
        <p:nvSpPr>
          <p:cNvPr id="213" name="Shape 213"/>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214" name="Shape 214"/>
          <p:cNvSpPr/>
          <p:nvPr/>
        </p:nvSpPr>
        <p:spPr>
          <a:xfrm>
            <a:off x="609600" y="1066800"/>
            <a:ext cx="7848599" cy="6122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0" i="0" u="none" strike="noStrike" cap="none">
                <a:solidFill>
                  <a:srgbClr val="000000"/>
                </a:solidFill>
                <a:latin typeface="Arial"/>
                <a:ea typeface="Arial"/>
                <a:cs typeface="Arial"/>
                <a:sym typeface="Arial"/>
              </a:rPr>
              <a:t>B</a:t>
            </a:r>
            <a:r>
              <a:rPr lang="en-US" sz="2000"/>
              <a:t>3</a:t>
            </a:r>
            <a:r>
              <a:rPr lang="en-US" sz="2000" b="0" i="0" u="none" strike="noStrike" cap="none">
                <a:solidFill>
                  <a:srgbClr val="000000"/>
                </a:solidFill>
                <a:latin typeface="Arial"/>
                <a:ea typeface="Arial"/>
                <a:cs typeface="Arial"/>
                <a:sym typeface="Arial"/>
              </a:rPr>
              <a:t>.Tạo 1 adapter để sét cho viewPager với adapter này kế thừa từ PagerAdapter</a:t>
            </a:r>
          </a:p>
        </p:txBody>
      </p:sp>
      <p:pic>
        <p:nvPicPr>
          <p:cNvPr id="215" name="Shape 215"/>
          <p:cNvPicPr preferRelativeResize="0"/>
          <p:nvPr/>
        </p:nvPicPr>
        <p:blipFill rotWithShape="1">
          <a:blip r:embed="rId3">
            <a:alphaModFix/>
          </a:blip>
          <a:srcRect/>
          <a:stretch/>
        </p:blipFill>
        <p:spPr>
          <a:xfrm>
            <a:off x="381000" y="1760075"/>
            <a:ext cx="6477000" cy="4907400"/>
          </a:xfrm>
          <a:prstGeom prst="rect">
            <a:avLst/>
          </a:prstGeom>
          <a:noFill/>
          <a:ln>
            <a:noFill/>
          </a:ln>
        </p:spPr>
      </p:pic>
      <p:sp>
        <p:nvSpPr>
          <p:cNvPr id="216" name="Shape 216"/>
          <p:cNvSpPr txBox="1"/>
          <p:nvPr/>
        </p:nvSpPr>
        <p:spPr>
          <a:xfrm>
            <a:off x="6858000" y="1546800"/>
            <a:ext cx="2061725" cy="5311200"/>
          </a:xfrm>
          <a:prstGeom prst="rect">
            <a:avLst/>
          </a:prstGeom>
          <a:noFill/>
          <a:ln>
            <a:noFill/>
          </a:ln>
        </p:spPr>
        <p:txBody>
          <a:bodyPr lIns="91425" tIns="91425" rIns="91425" bIns="91425" anchor="ctr" anchorCtr="0">
            <a:noAutofit/>
          </a:bodyPr>
          <a:lstStyle/>
          <a:p>
            <a:pPr marL="0" marR="0" lvl="0" indent="0" algn="l" rtl="0">
              <a:lnSpc>
                <a:spcPct val="115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trong đó PageAdapter2() là hàm dựng list&lt;String&gt; để ta có thể set cho từng page, ở đây ta có thể truyền vào 1 list object.</a:t>
            </a:r>
          </a:p>
          <a:p>
            <a:pPr marL="0" marR="0" lvl="0" indent="0" algn="l" rtl="0">
              <a:lnSpc>
                <a:spcPct val="115000"/>
              </a:lnSpc>
              <a:spcBef>
                <a:spcPts val="160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getCount() trả về size cho page</a:t>
            </a:r>
          </a:p>
          <a:p>
            <a:pPr marL="0" marR="0" lvl="0" indent="0" algn="l" rtl="0">
              <a:lnSpc>
                <a:spcPct val="115000"/>
              </a:lnSpc>
              <a:spcBef>
                <a:spcPts val="160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isViewFromObject() để hiển thị view lên viewPager</a:t>
            </a:r>
          </a:p>
          <a:p>
            <a:pPr marL="0" marR="0" lvl="0" indent="0" algn="l" rtl="0">
              <a:lnSpc>
                <a:spcPct val="115000"/>
              </a:lnSpc>
              <a:spcBef>
                <a:spcPts val="160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instantiateItem để addView cho viewPager</a:t>
            </a:r>
          </a:p>
          <a:p>
            <a:pPr marL="0" marR="0" lvl="0" indent="0" algn="l" rtl="0">
              <a:lnSpc>
                <a:spcPct val="115000"/>
              </a:lnSpc>
              <a:spcBef>
                <a:spcPts val="1600"/>
              </a:spcBef>
              <a:spcAft>
                <a:spcPts val="0"/>
              </a:spcAft>
              <a:buClr>
                <a:srgbClr val="000000"/>
              </a:buClr>
              <a:buSzPct val="25000"/>
              <a:buFont typeface="Arial"/>
              <a:buNone/>
            </a:pPr>
            <a:r>
              <a:rPr lang="en-US" sz="1400" b="1" i="0" u="none" strike="noStrike" cap="none">
                <a:solidFill>
                  <a:srgbClr val="000000"/>
                </a:solidFill>
                <a:latin typeface="Arial"/>
                <a:ea typeface="Arial"/>
                <a:cs typeface="Arial"/>
                <a:sym typeface="Arial"/>
              </a:rPr>
              <a:t>destroyItem để hủy view</a:t>
            </a:r>
          </a:p>
        </p:txBody>
      </p:sp>
    </p:spTree>
  </p:cSld>
  <p:clrMapOvr>
    <a:masterClrMapping/>
  </p:clrMapOvr>
</p:sld>
</file>

<file path=ppt/theme/theme1.xml><?xml version="1.0" encoding="utf-8"?>
<a:theme xmlns:a="http://schemas.openxmlformats.org/drawingml/2006/main" name="1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573</Words>
  <Application>Microsoft Macintosh PowerPoint</Application>
  <PresentationFormat>On-screen Show (4:3)</PresentationFormat>
  <Paragraphs>148</Paragraphs>
  <Slides>12</Slides>
  <Notes>12</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12</vt:i4>
      </vt:variant>
    </vt:vector>
  </HeadingPairs>
  <TitlesOfParts>
    <vt:vector size="21" baseType="lpstr">
      <vt:lpstr>Arial</vt:lpstr>
      <vt:lpstr>Noto Sans Symbols</vt:lpstr>
      <vt:lpstr>Times New Roman</vt:lpstr>
      <vt:lpstr>1_Equity</vt:lpstr>
      <vt:lpstr>2_Equity</vt:lpstr>
      <vt:lpstr>Equity</vt:lpstr>
      <vt:lpstr>3_Equity</vt:lpstr>
      <vt:lpstr>4_Equity</vt:lpstr>
      <vt:lpstr>5_Equity</vt:lpstr>
      <vt:lpstr>Buổi 7: ViewPager trong Android</vt:lpstr>
      <vt:lpstr>Nội dung</vt:lpstr>
      <vt:lpstr>1. ViewPager Trong Android</vt:lpstr>
      <vt:lpstr>2. Hướng dẫn tạo viewPager layout khác loại</vt:lpstr>
      <vt:lpstr>2. Hướng dẫn tạo viewPager layout khác loại(tt)</vt:lpstr>
      <vt:lpstr>2. Hướng dẫn tạo viewPager layout khác loại(tt)</vt:lpstr>
      <vt:lpstr>2. Hướng dẫn tạo viewPager layout khác loại(tt)</vt:lpstr>
      <vt:lpstr>2. Hướng dẫn tạo viewPager layout cùng loại</vt:lpstr>
      <vt:lpstr>2. Hướng dẫn tạo viewPager layout cùng loại</vt:lpstr>
      <vt:lpstr>2. Hướng dẫn tạo viewPager layout cùng loại</vt:lpstr>
      <vt:lpstr>2. Hướng dẫn tạo viewPager layout cùng loại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Buổi 7: ViewPager trong Android</dc:title>
  <cp:lastModifiedBy>Microsoft Office User</cp:lastModifiedBy>
  <cp:revision>1</cp:revision>
  <dcterms:modified xsi:type="dcterms:W3CDTF">2018-06-17T14:45:28Z</dcterms:modified>
</cp:coreProperties>
</file>