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2"/>
    <p:restoredTop sz="50000"/>
  </p:normalViewPr>
  <p:slideViewPr>
    <p:cSldViewPr snapToGrid="0" snapToObjects="1">
      <p:cViewPr varScale="1">
        <p:scale>
          <a:sx n="67" d="100"/>
          <a:sy n="67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6097" y="4343701"/>
            <a:ext cx="5485800" cy="4113898"/>
          </a:xfrm>
          <a:prstGeom prst="rect">
            <a:avLst/>
          </a:prstGeom>
          <a:noFill/>
          <a:ln>
            <a:noFill/>
          </a:ln>
        </p:spPr>
        <p:txBody>
          <a:bodyPr lIns="86175" tIns="86175" rIns="86175" bIns="86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700" b="0" i="0" u="none" strike="noStrike" cap="none"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vi"/>
              <a:t>dưới toolbar</a:t>
            </a: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295400" y="2400300"/>
            <a:ext cx="6400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457200" y="1129445"/>
            <a:ext cx="82296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idx="12"/>
          </p:nvPr>
        </p:nvSpPr>
        <p:spPr>
          <a:xfrm>
            <a:off x="146050" y="4657725"/>
            <a:ext cx="457200" cy="342899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63500" y="52386"/>
            <a:ext cx="9013800" cy="50196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Shape 9"/>
          <p:cNvGrpSpPr/>
          <p:nvPr/>
        </p:nvGrpSpPr>
        <p:grpSpPr>
          <a:xfrm>
            <a:off x="60325" y="45243"/>
            <a:ext cx="9023400" cy="5029199"/>
            <a:chOff x="60325" y="60325"/>
            <a:chExt cx="9023400" cy="6705599"/>
          </a:xfrm>
        </p:grpSpPr>
        <p:pic>
          <p:nvPicPr>
            <p:cNvPr id="10" name="Shape 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325" y="60325"/>
              <a:ext cx="9023400" cy="670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1"/>
            <p:cNvSpPr txBox="1"/>
            <p:nvPr/>
          </p:nvSpPr>
          <p:spPr>
            <a:xfrm>
              <a:off x="161925" y="166684"/>
              <a:ext cx="8820000" cy="6497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Shape 12"/>
          <p:cNvSpPr txBox="1"/>
          <p:nvPr/>
        </p:nvSpPr>
        <p:spPr>
          <a:xfrm>
            <a:off x="63500" y="1087040"/>
            <a:ext cx="9020100" cy="1145399"/>
          </a:xfrm>
          <a:prstGeom prst="rect">
            <a:avLst/>
          </a:prstGeom>
          <a:solidFill>
            <a:srgbClr val="0A59B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63500" y="1047750"/>
            <a:ext cx="9020100" cy="90299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63500" y="2232419"/>
            <a:ext cx="9020100" cy="83099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14400" y="205977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idx="12"/>
          </p:nvPr>
        </p:nvSpPr>
        <p:spPr>
          <a:xfrm>
            <a:off x="146050" y="4657725"/>
            <a:ext cx="457200" cy="342899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vi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vi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14312" y="214312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vi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ANDROID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457200" y="1129901"/>
            <a:ext cx="8229600" cy="11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lang="vi" sz="4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Buổi </a:t>
            </a:r>
            <a:r>
              <a:rPr lang="en-US" sz="4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vi" sz="4000" b="0" i="0" u="none" strike="noStrike" cap="none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vi" sz="40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</a:t>
            </a:r>
            <a:r>
              <a:rPr lang="vi-VN" sz="40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Tabs</a:t>
            </a:r>
            <a:endParaRPr lang="vi" sz="4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-142875" y="4714875"/>
            <a:ext cx="1928699" cy="27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vi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8 - 2016</a:t>
            </a:r>
          </a:p>
        </p:txBody>
      </p:sp>
      <p:sp>
        <p:nvSpPr>
          <p:cNvPr id="78" name="Shape 78"/>
          <p:cNvSpPr/>
          <p:nvPr/>
        </p:nvSpPr>
        <p:spPr>
          <a:xfrm>
            <a:off x="146050" y="4657725"/>
            <a:ext cx="457200" cy="342899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31275" y="206725"/>
            <a:ext cx="8520599" cy="569398"/>
          </a:xfrm>
          <a:prstGeom prst="rect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311700" y="1102800"/>
            <a:ext cx="8520599" cy="364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vi" sz="3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 lang="en-US" sz="32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vi-VN" sz="3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Tabs Layout</a:t>
            </a:r>
            <a:endParaRPr lang="vi" sz="3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46050" y="4657725"/>
            <a:ext cx="457200" cy="342899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111900"/>
            <a:ext cx="8520599" cy="572699"/>
          </a:xfrm>
          <a:prstGeom prst="rect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trong android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684600"/>
            <a:ext cx="8520599" cy="4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thiệu:là thanh menu góc bên trái của màn hình, khi ẩn khi hiện theo yêu cầu người dùng:ví dụ Navigation Drawer của gmail.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7900" y="1569300"/>
            <a:ext cx="2608200" cy="3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46050" y="4657725"/>
            <a:ext cx="457200" cy="342899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157825"/>
            <a:ext cx="8520599" cy="572699"/>
          </a:xfrm>
          <a:prstGeom prst="rect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Drawer(Hướng dẫn demo)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730525"/>
            <a:ext cx="8520599" cy="42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có 2 kiểu hiên thi Navigation Drawer full màn hình và loại sliding menu nằm dưới toolBar. 2 loại này chỉ khác nhau cách thiết kế layout nên chỉ cần hướng dẫn 1 loại là không full màn hình.và các bước tạo và hiển thị được Navigation Drawer thực hiên như sau.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46050" y="4657725"/>
            <a:ext cx="457200" cy="342899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940200" y="847450"/>
            <a:ext cx="4892099" cy="4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trong đó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&lt;include... để thêm toolbar vào layout.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-android.support.v4.widget.DrawerLayout là 1 viewGroup hỗ trợ cho việc tạo Navigation Drawer.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&lt;FrameLayout là chỗ chứa các view có thể thay thành các view khác(thường dùng navigation drawer để hiển thị các fragment nên dùng frameLayout).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&lt;LinearLayout tiếp theo để hiển thị navigation drawer Ở đây các bạn hãy chú ý tới thuộc tính android:layout_gravity=”start” và android:layout_gravity=”end” nếu bạn đặt là start thì Navigation Drawer sẽ được gọi từ trái qua phải còn nếu là end thì Navigation Drawer sẽ đươc gọi từ bên phải qua trái.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8750"/>
            <a:ext cx="3836700" cy="40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35150" y="51875"/>
            <a:ext cx="8520599" cy="572699"/>
          </a:xfrm>
          <a:prstGeom prst="rect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Drawer(Hướng dẫn demo)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0" y="624575"/>
            <a:ext cx="3754500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B1.Tạo layout như sau: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9950" y="553250"/>
            <a:ext cx="8520599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B2.Khởi tạo TooBar và DrawerLayout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948887"/>
            <a:ext cx="8520599" cy="87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như khởi tạo các view khác code như sau: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mToolbar = (Toolbar) findViewById(R.id.toolBar);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mDrawerLayout = (DrawerLayout) findViewById(R.id.drawer_layout);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59950" y="1806825"/>
            <a:ext cx="8884200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B3.Khởi tạo ActionBarDrawerToggle(quản lí trạng thái của navigation menu)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565900"/>
            <a:ext cx="6156600" cy="25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56700" y="2011023"/>
            <a:ext cx="6156600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Th1:không dùng icon mặc định của android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144150" y="2279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Arial"/>
              <a:buNone/>
            </a:pPr>
            <a:r>
              <a:rPr lang="vi" sz="18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set để toolbar thay thế actionBar, mToolbar.setNavigationIcon là set icon khi đó,set icon lại trong 2 trạng thái đóng mở menu.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Arial"/>
              <a:buNone/>
            </a:pPr>
            <a:r>
              <a:rPr lang="vi" sz="18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chú ý để bắt được sự kiện thì ta phải bắt sự kiện trong onOptionItemSeleced.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35150" y="51875"/>
            <a:ext cx="8520599" cy="572699"/>
          </a:xfrm>
          <a:prstGeom prst="rect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Drawer(Hướng dẫn demo)</a:t>
            </a:r>
          </a:p>
        </p:txBody>
      </p:sp>
      <p:sp>
        <p:nvSpPr>
          <p:cNvPr id="150" name="Shape 150"/>
          <p:cNvSpPr/>
          <p:nvPr/>
        </p:nvSpPr>
        <p:spPr>
          <a:xfrm>
            <a:off x="0" y="4686300"/>
            <a:ext cx="457200" cy="457200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88650" y="875025"/>
            <a:ext cx="89666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B3.Khởi tạo ActionBarDrawerToggle(quản lí trạng thái của navigation menu)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447725"/>
            <a:ext cx="8520599" cy="355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vi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Th2:Dùng icon mặc định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363675" y="1953975"/>
            <a:ext cx="3000000" cy="21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Hàm dựng tương tự giống Th1 nhưng ở dây có thêm mToolbar layOut…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và mDrawerToggle.syncState để đồng bộ việc hiển thị icon mặc định. 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25" y="1871425"/>
            <a:ext cx="4759799" cy="29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35150" y="51875"/>
            <a:ext cx="8520599" cy="572699"/>
          </a:xfrm>
          <a:prstGeom prst="rect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Drawer(Hướng dẫn demo)</a:t>
            </a:r>
          </a:p>
        </p:txBody>
      </p:sp>
      <p:sp>
        <p:nvSpPr>
          <p:cNvPr id="160" name="Shape 160"/>
          <p:cNvSpPr/>
          <p:nvPr/>
        </p:nvSpPr>
        <p:spPr>
          <a:xfrm>
            <a:off x="0" y="4655625"/>
            <a:ext cx="457200" cy="342899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86350" y="572700"/>
            <a:ext cx="37154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loại 2: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0750" y="800350"/>
            <a:ext cx="4429200" cy="421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35150" y="51875"/>
            <a:ext cx="8520599" cy="572699"/>
          </a:xfrm>
          <a:prstGeom prst="rect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vi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Drawer(Hướng dẫn demo)</a:t>
            </a:r>
          </a:p>
        </p:txBody>
      </p:sp>
      <p:sp>
        <p:nvSpPr>
          <p:cNvPr id="168" name="Shape 168"/>
          <p:cNvSpPr/>
          <p:nvPr/>
        </p:nvSpPr>
        <p:spPr>
          <a:xfrm>
            <a:off x="146050" y="4657725"/>
            <a:ext cx="457200" cy="342899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vi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86350" y="572700"/>
            <a:ext cx="8369399" cy="4440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google </a:t>
            </a:r>
            <a:r>
              <a:rPr lang="en-US" dirty="0" err="1"/>
              <a:t>đã</a:t>
            </a:r>
            <a:r>
              <a:rPr lang="en-US" dirty="0"/>
              <a:t> update Android studio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1.5.1,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NavigationDrawer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=&gt; refer: </a:t>
            </a:r>
            <a:r>
              <a:rPr lang="en-US" i="1" dirty="0">
                <a:solidFill>
                  <a:srgbClr val="00B050"/>
                </a:solidFill>
              </a:rPr>
              <a:t>https://</a:t>
            </a:r>
            <a:r>
              <a:rPr lang="en-US" i="1" dirty="0" err="1">
                <a:solidFill>
                  <a:srgbClr val="00B050"/>
                </a:solidFill>
              </a:rPr>
              <a:t>developer.android.com</a:t>
            </a:r>
            <a:r>
              <a:rPr lang="en-US" i="1" dirty="0">
                <a:solidFill>
                  <a:srgbClr val="00B050"/>
                </a:solidFill>
              </a:rPr>
              <a:t>/reference/android/support/design/widget/</a:t>
            </a:r>
            <a:r>
              <a:rPr lang="en-US" i="1" dirty="0" err="1">
                <a:solidFill>
                  <a:srgbClr val="00B050"/>
                </a:solidFill>
              </a:rPr>
              <a:t>NavigationView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vi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35150" y="51875"/>
            <a:ext cx="8520599" cy="572699"/>
          </a:xfrm>
          <a:prstGeom prst="rect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3200" dirty="0" err="1">
                <a:solidFill>
                  <a:schemeClr val="bg1"/>
                </a:solidFill>
              </a:rPr>
              <a:t>NavigationView</a:t>
            </a:r>
            <a:endParaRPr lang="vi" sz="3200" b="1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Equity">
  <a:themeElements>
    <a:clrScheme name="Custom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382</Words>
  <Application>Microsoft Macintosh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Noto Sans Symbols</vt:lpstr>
      <vt:lpstr>Times New Roman</vt:lpstr>
      <vt:lpstr>1_Equity</vt:lpstr>
      <vt:lpstr>simple-light-2</vt:lpstr>
      <vt:lpstr>Buổi 8: Navigation, Tabs</vt:lpstr>
      <vt:lpstr>Nội dung</vt:lpstr>
      <vt:lpstr>Navigation Drawer trong android</vt:lpstr>
      <vt:lpstr>Navigation Drawer(Hướng dẫn demo)</vt:lpstr>
      <vt:lpstr>Navigation Drawer(Hướng dẫn demo)</vt:lpstr>
      <vt:lpstr>B2.Khởi tạo TooBar và DrawerLayout</vt:lpstr>
      <vt:lpstr>B3.Khởi tạo ActionBarDrawerToggle(quản lí trạng thái của navigation menu) </vt:lpstr>
      <vt:lpstr>Layout loại 2:</vt:lpstr>
      <vt:lpstr> Như các bạn đã biết thì mới đây google đã update Android studio lên phiên bản 1.5.1, ở phiên bản mới này có rất nhiều thay đổi hỗ trợ người dùng. Và 1 trong số đó là hỗ trợ các bạn tạo 1 NavigationDrawer nhanh và đẹp.  =&gt; refer: https://developer.android.com/reference/android/support/design/widget/NavigationView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7: Toolbar và Navigation</dc:title>
  <cp:lastModifiedBy>Microsoft Office User</cp:lastModifiedBy>
  <cp:revision>10</cp:revision>
  <dcterms:modified xsi:type="dcterms:W3CDTF">2018-06-27T14:35:56Z</dcterms:modified>
</cp:coreProperties>
</file>