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890C-D2C4-4FA2-87A5-375DEC74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99205-71CF-49BB-ABC3-B1E09F4F4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AFD3-A9DD-4A1C-B6D9-1A8CB7D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7A14-8417-4EE3-885D-6DBF6E62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C64D-ADD5-4452-9247-5C409DFE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4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8317-67B7-4999-9482-DD700A63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A73DC-A4EF-4E20-9E3D-3FF9351B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9C7CD-B844-4300-9FAA-3A52E0FC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1B83-9955-42FC-8D0E-61190D3F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A62B-FB16-4970-B554-9C885EE5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6A2D9-E61F-4DA5-9613-2BBFDAE09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8F4-7FDD-416C-B326-EE94C9A80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EBD4-5F0E-4FF4-AB03-16F36AE5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3B6D-AC0D-4315-B835-72060839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4783-E2A5-4F32-988B-90080A85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2E99-B088-4F35-824A-DC0C814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7166-EC5B-40EC-A42B-77C003E6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6F55-00FB-4CF4-B362-0FA8A5E1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8623-1AF2-4082-96BB-748A44D7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1DAA-8D03-46C3-A370-3836BA2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EF2-54F3-4739-8075-669202BD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5E72-CEDC-4344-972D-3CCACCDE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1ECF-CB6A-44F9-BCCA-4FF42485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E1C7-0D70-442D-A669-36ED1F76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F2BF-E71D-4BF5-A20C-BDD59A54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990-1655-431B-8B51-16523DA8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D156-7C84-49CA-ABD3-179416F76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E0495-3AE5-458B-BCF1-FBCFDB86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DF5B-BC6B-4AAC-A2F8-118C3FF2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3DAF-8A77-436F-B0D6-F6D9A55B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6B9F-754E-4E36-A283-CAE4DC8F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1A2E-3FBC-42F3-8CFA-B63F6821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E7036-AC8D-4AA7-88D2-0E65BD2A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9C54F-D02B-4E00-9968-F58BF440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EEDC4-6300-4956-9498-5FC2AAA48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67075-D945-4F80-94C7-3010545EA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D1F79-989A-4FF8-8DDA-84E6478C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939C-5FCB-48B4-8B16-D2C48916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246B4-12A6-4805-944D-5877B97E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D388-43A5-43C5-9F1F-807E332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E831F-5E93-4D8F-9101-CC6D1151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F2ABF-8257-4409-BE9F-C0BF4F33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E9C9D-665F-4EE8-955A-B19DEC5C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AAA36-05BC-4A5C-A490-E8F02913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E43FF-9E42-4009-8F26-D9198ED2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8576-3A9A-46EB-8EA3-D40F465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493-1246-4314-9037-93CB0467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874A-F846-4D07-9290-378ADCD4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9E97B-758C-430D-8D11-A4193549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C1F7-975B-4EC6-9528-702FF28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84F60-BFDA-4B35-9B9F-791EE163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8442-8F49-446D-A9A7-9E646DED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544C-9D12-4549-8D0B-F5FC8669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F16D-EF82-4E6C-BB58-F228B6ED2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39649-CA42-4ED3-9E72-1EC087F1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4EFE-5261-476F-AED0-72FB55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967F1-ECC9-4CDA-A2FF-CC664B8F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40C83-5C12-4FB7-BFFA-54112EA1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9D679-6ADC-4F47-84CE-C5366E65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BA15-824A-4F3E-B643-A20F9D2F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7A93-9329-4D22-A04F-40A9D2623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D886-BB68-4F8D-BB30-4C65A9B5200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3487-C667-481D-912A-F6742CB3C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3C93-A48B-4AF1-A97F-DD5C9F48A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073-FA89-4356-8A28-5BD4563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1D89-9EA1-4B53-934E-0083171A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8EA54-D363-418B-9DF6-3AB6B9F15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42A2-995A-477E-B335-2BB4DFA2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libremoteApiJava</a:t>
            </a:r>
            <a:r>
              <a:rPr lang="en-US" dirty="0"/>
              <a:t> native library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7EB4-D51A-4882-A143-4BE570A8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 for Windows</a:t>
            </a:r>
          </a:p>
          <a:p>
            <a:pPr marL="0" indent="0">
              <a:buNone/>
            </a:pPr>
            <a:r>
              <a:rPr lang="en-US" dirty="0"/>
              <a:t>.so for Linux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dylib</a:t>
            </a:r>
            <a:r>
              <a:rPr lang="en-US" dirty="0"/>
              <a:t> for macOS</a:t>
            </a:r>
            <a:endParaRPr lang="th-TH" dirty="0"/>
          </a:p>
          <a:p>
            <a:pPr marL="0" indent="0">
              <a:buNone/>
            </a:pPr>
            <a:r>
              <a:rPr lang="en-US" dirty="0"/>
              <a:t>All for x86-64 CPU architecture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libremoteApiJava.so provided do not run on Android ARM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java.lang.UnsatisfiedLinkError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4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3A34-3F8A-4D0F-9939-D0294408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recompile for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2746-ADB2-403C-B103-422D2C75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Installing arm-</a:t>
            </a:r>
            <a:r>
              <a:rPr lang="en-US" sz="2400" dirty="0" err="1"/>
              <a:t>linux</a:t>
            </a:r>
            <a:r>
              <a:rPr lang="en-US" sz="2400" dirty="0"/>
              <a:t>-</a:t>
            </a:r>
            <a:r>
              <a:rPr lang="en-US" sz="2400" dirty="0" err="1"/>
              <a:t>gnueabi</a:t>
            </a:r>
            <a:r>
              <a:rPr lang="en-US" sz="2400" dirty="0"/>
              <a:t>-g++</a:t>
            </a:r>
          </a:p>
          <a:p>
            <a:r>
              <a:rPr lang="en-US" sz="2400" dirty="0"/>
              <a:t>Editing </a:t>
            </a:r>
            <a:r>
              <a:rPr lang="en-US" sz="2400" dirty="0" err="1"/>
              <a:t>makefile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Change from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b="1" dirty="0">
                <a:solidFill>
                  <a:srgbClr val="0070C0"/>
                </a:solidFill>
              </a:rPr>
              <a:t>++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70C0"/>
                </a:solidFill>
              </a:rPr>
              <a:t>arm-</a:t>
            </a:r>
            <a:r>
              <a:rPr lang="en-US" sz="2000" b="1" dirty="0" err="1">
                <a:solidFill>
                  <a:srgbClr val="0070C0"/>
                </a:solidFill>
              </a:rPr>
              <a:t>linux</a:t>
            </a:r>
            <a:r>
              <a:rPr lang="en-US" sz="2000" b="1" dirty="0">
                <a:solidFill>
                  <a:srgbClr val="0070C0"/>
                </a:solidFill>
              </a:rPr>
              <a:t>-</a:t>
            </a:r>
            <a:r>
              <a:rPr lang="en-US" sz="2000" b="1" dirty="0" err="1">
                <a:solidFill>
                  <a:srgbClr val="0070C0"/>
                </a:solidFill>
              </a:rPr>
              <a:t>gnueabi</a:t>
            </a:r>
            <a:r>
              <a:rPr lang="en-US" sz="2000" b="1" dirty="0">
                <a:solidFill>
                  <a:srgbClr val="0070C0"/>
                </a:solidFill>
              </a:rPr>
              <a:t>-g++ </a:t>
            </a:r>
            <a:r>
              <a:rPr lang="en-US" sz="2000" dirty="0"/>
              <a:t>and</a:t>
            </a:r>
          </a:p>
          <a:p>
            <a:pPr marL="457200" lvl="1" indent="0">
              <a:buNone/>
            </a:pPr>
            <a:r>
              <a:rPr lang="en-US" sz="2000" dirty="0"/>
              <a:t>Change include directory from </a:t>
            </a:r>
            <a:r>
              <a:rPr lang="en-US" sz="2000" b="1" dirty="0">
                <a:solidFill>
                  <a:srgbClr val="0070C0"/>
                </a:solidFill>
              </a:rPr>
              <a:t>OpenJDK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70C0"/>
                </a:solidFill>
              </a:rPr>
              <a:t>Android NDK ARM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	Original						Modified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761E1-ED6A-4BAB-9BE9-48923F65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4647"/>
            <a:ext cx="12192000" cy="28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4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09C1-4710-44A1-AB97-43A2684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recompile for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2D5E-B5CF-42EA-BB93-3CA33B92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java.lang.UnsatisfiedLinkError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dlopen</a:t>
            </a:r>
            <a:r>
              <a:rPr lang="en-US" dirty="0">
                <a:solidFill>
                  <a:srgbClr val="C00000"/>
                </a:solidFill>
              </a:rPr>
              <a:t> failed: library "libpthread.so.0" not found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extApiPlatform.c</a:t>
            </a:r>
            <a:r>
              <a:rPr lang="en-US" dirty="0"/>
              <a:t> line 50:     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has no libpthread.so.0</a:t>
            </a:r>
          </a:p>
          <a:p>
            <a:pPr marL="0" indent="0">
              <a:buNone/>
            </a:pPr>
            <a:r>
              <a:rPr lang="en-US" dirty="0"/>
              <a:t>Desktop Linux has libpthread.so.0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6E54-240F-46BA-9D99-098F952A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Adapter Solution</a:t>
            </a:r>
          </a:p>
        </p:txBody>
      </p:sp>
      <p:pic>
        <p:nvPicPr>
          <p:cNvPr id="1028" name="Picture 4" descr="https://bartgroot.nl/wp-content/uploads/2014/10/java.png">
            <a:extLst>
              <a:ext uri="{FF2B5EF4-FFF2-40B4-BE49-F238E27FC236}">
                <a16:creationId xmlns:a16="http://schemas.microsoft.com/office/drawing/2014/main" id="{A313D03F-AC2A-41D7-BABD-22713842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954" y="2492129"/>
            <a:ext cx="1554332" cy="155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disondev.net/images/software/vrep/v-rep_thumb_sm.png">
            <a:extLst>
              <a:ext uri="{FF2B5EF4-FFF2-40B4-BE49-F238E27FC236}">
                <a16:creationId xmlns:a16="http://schemas.microsoft.com/office/drawing/2014/main" id="{DF1FCD53-1F11-4F6D-AFE1-199C3B6C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492129"/>
            <a:ext cx="1905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C8FFA-5AB9-4370-BEF6-391F4CD1744F}"/>
              </a:ext>
            </a:extLst>
          </p:cNvPr>
          <p:cNvCxnSpPr/>
          <p:nvPr/>
        </p:nvCxnSpPr>
        <p:spPr>
          <a:xfrm>
            <a:off x="2201662" y="2492129"/>
            <a:ext cx="2810292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26ED61-55AA-4E23-A9AC-2E526CBFA94A}"/>
              </a:ext>
            </a:extLst>
          </p:cNvPr>
          <p:cNvCxnSpPr/>
          <p:nvPr/>
        </p:nvCxnSpPr>
        <p:spPr>
          <a:xfrm>
            <a:off x="6566286" y="2492129"/>
            <a:ext cx="2810292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ACE1A5-2D08-43BC-AEEB-3D2A2681B63F}"/>
              </a:ext>
            </a:extLst>
          </p:cNvPr>
          <p:cNvCxnSpPr>
            <a:cxnSpLocks/>
          </p:cNvCxnSpPr>
          <p:nvPr/>
        </p:nvCxnSpPr>
        <p:spPr>
          <a:xfrm flipH="1">
            <a:off x="6566286" y="4165106"/>
            <a:ext cx="2746389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23C7B-97F2-48AB-AC01-36BEB337BCF8}"/>
              </a:ext>
            </a:extLst>
          </p:cNvPr>
          <p:cNvCxnSpPr>
            <a:cxnSpLocks/>
          </p:cNvCxnSpPr>
          <p:nvPr/>
        </p:nvCxnSpPr>
        <p:spPr>
          <a:xfrm flipH="1">
            <a:off x="2161391" y="4165106"/>
            <a:ext cx="2746389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https://i1.wp.com/www.ccnahub.com/wp-content/uploads/2013/10/TCPIPRN.png?fit=300%2C300&amp;ssl=1">
            <a:extLst>
              <a:ext uri="{FF2B5EF4-FFF2-40B4-BE49-F238E27FC236}">
                <a16:creationId xmlns:a16="http://schemas.microsoft.com/office/drawing/2014/main" id="{493BC8F4-5BBC-43FC-9911-04DAABE4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85" y="2734918"/>
            <a:ext cx="1187400" cy="11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s://i1.wp.com/www.ccnahub.com/wp-content/uploads/2013/10/TCPIPRN.png?fit=300%2C300&amp;ssl=1">
            <a:extLst>
              <a:ext uri="{FF2B5EF4-FFF2-40B4-BE49-F238E27FC236}">
                <a16:creationId xmlns:a16="http://schemas.microsoft.com/office/drawing/2014/main" id="{DA687EE7-A466-41C0-B219-69742928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32" y="2734918"/>
            <a:ext cx="1187400" cy="11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FB5A69-83D6-46D4-A7EC-1020C05D1664}"/>
              </a:ext>
            </a:extLst>
          </p:cNvPr>
          <p:cNvSpPr txBox="1"/>
          <p:nvPr/>
        </p:nvSpPr>
        <p:spPr>
          <a:xfrm>
            <a:off x="2539182" y="1796416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1.Send custom </a:t>
            </a:r>
          </a:p>
          <a:p>
            <a:r>
              <a:rPr lang="en-US" dirty="0"/>
              <a:t>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AF4F1-3671-4FB5-A0B7-09F7AC87E7A3}"/>
              </a:ext>
            </a:extLst>
          </p:cNvPr>
          <p:cNvSpPr txBox="1"/>
          <p:nvPr/>
        </p:nvSpPr>
        <p:spPr>
          <a:xfrm>
            <a:off x="5118825" y="1501615"/>
            <a:ext cx="158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2.Translate command to V-REP API 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102-AE06-4C0D-B6CF-694C58E0CB1F}"/>
              </a:ext>
            </a:extLst>
          </p:cNvPr>
          <p:cNvSpPr txBox="1"/>
          <p:nvPr/>
        </p:nvSpPr>
        <p:spPr>
          <a:xfrm>
            <a:off x="7176880" y="1709330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3.Send V-REP API call</a:t>
            </a:r>
          </a:p>
        </p:txBody>
      </p:sp>
      <p:pic>
        <p:nvPicPr>
          <p:cNvPr id="1034" name="Picture 10" descr="http://icons.iconarchive.com/icons/custom-icon-design/flatastic-7/512/Laptop-icon.png">
            <a:extLst>
              <a:ext uri="{FF2B5EF4-FFF2-40B4-BE49-F238E27FC236}">
                <a16:creationId xmlns:a16="http://schemas.microsoft.com/office/drawing/2014/main" id="{8338A2ED-3623-452E-920C-5F6A1C51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64" y="4578068"/>
            <a:ext cx="1620464" cy="16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380A8E-22D0-4245-BA6F-18E21B613B0F}"/>
              </a:ext>
            </a:extLst>
          </p:cNvPr>
          <p:cNvSpPr txBox="1"/>
          <p:nvPr/>
        </p:nvSpPr>
        <p:spPr>
          <a:xfrm>
            <a:off x="9606748" y="1877104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4.Robot moves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EA612-EC85-4018-8AC2-54C17B9A763D}"/>
              </a:ext>
            </a:extLst>
          </p:cNvPr>
          <p:cNvSpPr txBox="1"/>
          <p:nvPr/>
        </p:nvSpPr>
        <p:spPr>
          <a:xfrm>
            <a:off x="7223217" y="4320216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5.Send related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ACAC29-BD36-4794-9CCD-3F34FAA26200}"/>
              </a:ext>
            </a:extLst>
          </p:cNvPr>
          <p:cNvSpPr txBox="1"/>
          <p:nvPr/>
        </p:nvSpPr>
        <p:spPr>
          <a:xfrm>
            <a:off x="2539182" y="4320217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6.Forward related data</a:t>
            </a:r>
          </a:p>
        </p:txBody>
      </p:sp>
      <p:pic>
        <p:nvPicPr>
          <p:cNvPr id="26" name="Picture 10" descr="http://icons.iconarchive.com/icons/custom-icon-design/flatastic-7/512/Laptop-icon.png">
            <a:extLst>
              <a:ext uri="{FF2B5EF4-FFF2-40B4-BE49-F238E27FC236}">
                <a16:creationId xmlns:a16="http://schemas.microsoft.com/office/drawing/2014/main" id="{D9FB34F3-D25F-4CC9-8B6F-DDA1A1FDA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336" y="4578068"/>
            <a:ext cx="1620464" cy="16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9EB29C-3CF5-4EB3-98C2-AC30AC2F2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24" y="2572522"/>
            <a:ext cx="1512192" cy="1512192"/>
          </a:xfrm>
          <a:prstGeom prst="rect">
            <a:avLst/>
          </a:prstGeom>
        </p:spPr>
      </p:pic>
      <p:pic>
        <p:nvPicPr>
          <p:cNvPr id="1038" name="Picture 14" descr="https://cnet4.cbsistatic.com/img/QJcTT2ab-sYWwOGrxJc0MXSt3UI=/2011/10/27/a66dfbb7-fdc7-11e2-8c7c-d4ae52e62bcc/android-wallpaper5_2560x1600_1.jpg">
            <a:extLst>
              <a:ext uri="{FF2B5EF4-FFF2-40B4-BE49-F238E27FC236}">
                <a16:creationId xmlns:a16="http://schemas.microsoft.com/office/drawing/2014/main" id="{5F997360-6E5B-48C3-B8B6-7DDD02F1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2" y="4578068"/>
            <a:ext cx="1517910" cy="151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1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7C0-BFDF-44D7-8F96-D5E30B73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3A77-AC6A-49BD-A580-54B2E190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“SIMULATION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/>
              <a:t>1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/>
              <a:t>” -&gt; </a:t>
            </a:r>
            <a:r>
              <a:rPr lang="en-US" sz="2000" dirty="0" err="1"/>
              <a:t>vrep.simxStartSimulation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“SIMULATION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/>
              <a:t>2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/>
              <a:t>” -&gt; </a:t>
            </a:r>
            <a:r>
              <a:rPr lang="en-US" sz="2000" dirty="0" err="1"/>
              <a:t>vrep.simxPauseSimulation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“MOVEMENTDATA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>
                <a:solidFill>
                  <a:srgbClr val="0070C0"/>
                </a:solidFill>
              </a:rPr>
              <a:t>*number*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>
                <a:solidFill>
                  <a:srgbClr val="0070C0"/>
                </a:solidFill>
              </a:rPr>
              <a:t>*number*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/>
              <a:t>” -&gt; </a:t>
            </a:r>
          </a:p>
          <a:p>
            <a:pPr marL="0" indent="0">
              <a:buNone/>
            </a:pPr>
            <a:r>
              <a:rPr lang="en-US" sz="2000" dirty="0" err="1"/>
              <a:t>vrep.simxSetFloatSignal</a:t>
            </a:r>
            <a:r>
              <a:rPr lang="en-US" sz="2000" dirty="0"/>
              <a:t>(…,”rotate”,…) and </a:t>
            </a:r>
            <a:r>
              <a:rPr lang="en-US" sz="2000" dirty="0" err="1"/>
              <a:t>vrep.simxSetFloatSignal</a:t>
            </a:r>
            <a:r>
              <a:rPr lang="en-US" sz="2000" dirty="0"/>
              <a:t>(…,” </a:t>
            </a:r>
            <a:r>
              <a:rPr lang="en-US" sz="2000" dirty="0" err="1"/>
              <a:t>moveUpDown</a:t>
            </a:r>
            <a:r>
              <a:rPr lang="en-US" sz="2000" dirty="0"/>
              <a:t>”,…)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“MOVEMENTDATAVIABUTTON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>
                <a:solidFill>
                  <a:srgbClr val="0070C0"/>
                </a:solidFill>
              </a:rPr>
              <a:t>*string* 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/>
              <a:t>” -&gt;</a:t>
            </a:r>
          </a:p>
          <a:p>
            <a:pPr marL="0" indent="0">
              <a:buNone/>
            </a:pPr>
            <a:r>
              <a:rPr lang="en-US" sz="2000" dirty="0" err="1"/>
              <a:t>vrep.simxSetFloatSignal</a:t>
            </a:r>
            <a:r>
              <a:rPr lang="en-US" sz="2000" dirty="0"/>
              <a:t>(…,”rotate”,…) or </a:t>
            </a:r>
            <a:r>
              <a:rPr lang="en-US" sz="2000" dirty="0" err="1"/>
              <a:t>vrep.simxSetFloatSignal</a:t>
            </a:r>
            <a:r>
              <a:rPr lang="en-US" sz="2000" dirty="0"/>
              <a:t>(…,” </a:t>
            </a:r>
            <a:r>
              <a:rPr lang="en-US" sz="2000" dirty="0" err="1"/>
              <a:t>moveUpDown</a:t>
            </a:r>
            <a:r>
              <a:rPr lang="en-US" sz="2000" dirty="0"/>
              <a:t>”,…)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“GRIPPERDATA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>
                <a:solidFill>
                  <a:srgbClr val="0070C0"/>
                </a:solidFill>
              </a:rPr>
              <a:t>*number*</a:t>
            </a:r>
            <a:r>
              <a:rPr lang="en-US" sz="2000" dirty="0">
                <a:solidFill>
                  <a:srgbClr val="FFC000"/>
                </a:solidFill>
              </a:rPr>
              <a:t>\n</a:t>
            </a:r>
            <a:r>
              <a:rPr lang="en-US" sz="2000" dirty="0"/>
              <a:t>” -&gt; </a:t>
            </a:r>
          </a:p>
          <a:p>
            <a:pPr marL="0" indent="0">
              <a:buNone/>
            </a:pPr>
            <a:r>
              <a:rPr lang="en-US" sz="2000" dirty="0" err="1"/>
              <a:t>vrep.simxSetFloatSignal</a:t>
            </a:r>
            <a:r>
              <a:rPr lang="en-US" sz="2000" dirty="0"/>
              <a:t>(…,” </a:t>
            </a:r>
            <a:r>
              <a:rPr lang="en-US" sz="2000" dirty="0" err="1"/>
              <a:t>closeGripper</a:t>
            </a:r>
            <a:r>
              <a:rPr lang="en-US" sz="2000" dirty="0"/>
              <a:t>”,…)</a:t>
            </a:r>
          </a:p>
        </p:txBody>
      </p:sp>
    </p:spTree>
    <p:extLst>
      <p:ext uri="{BB962C8B-B14F-4D97-AF65-F5344CB8AC3E}">
        <p14:creationId xmlns:p14="http://schemas.microsoft.com/office/powerpoint/2010/main" val="122052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Cordia New</vt:lpstr>
      <vt:lpstr>Office Theme</vt:lpstr>
      <vt:lpstr>PowerPoint Presentation</vt:lpstr>
      <vt:lpstr>libremoteApiJava native library problem</vt:lpstr>
      <vt:lpstr>Trying to recompile for ARM</vt:lpstr>
      <vt:lpstr>Trying to recompile for ARM</vt:lpstr>
      <vt:lpstr>Server Adapter Solution</vt:lpstr>
      <vt:lpstr>Example of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Pongwanit Jeaperapong</dc:creator>
  <cp:lastModifiedBy>Pongwanit Jeaperapong</cp:lastModifiedBy>
  <cp:revision>7</cp:revision>
  <dcterms:created xsi:type="dcterms:W3CDTF">2017-07-25T20:51:52Z</dcterms:created>
  <dcterms:modified xsi:type="dcterms:W3CDTF">2017-07-25T23:31:58Z</dcterms:modified>
</cp:coreProperties>
</file>