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2"/>
  </p:notesMasterIdLst>
  <p:handoutMasterIdLst>
    <p:handoutMasterId r:id="rId13"/>
  </p:handout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6" autoAdjust="0"/>
    <p:restoredTop sz="88306" autoAdjust="0"/>
  </p:normalViewPr>
  <p:slideViewPr>
    <p:cSldViewPr snapToGrid="0">
      <p:cViewPr varScale="1">
        <p:scale>
          <a:sx n="62" d="100"/>
          <a:sy n="62" d="100"/>
        </p:scale>
        <p:origin x="48" y="3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26/07/2017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26/07/2017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Pongwanit Jeaperapong - Rui Choo - Tobias Bauer | 27.07.2017 | Garching Hochbrück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Pongwanit Jeaperapong - Rui Choo - Tobias Bauer | 27.07.2017 | Garching Hochbrück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Pongwanit Jeaperapong - Rui Choo - Tobias Bauer | 27.07.2017 | Garching Hochbrück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Pongwanit Jeaperapong - Rui Choo - Tobias Bauer | 27.07.2017 | Garching Hochbrück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Pongwanit Jeaperapong - Rui Choo - Tobias Bauer | 27.07.2017 | Garching Hochbrück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Pongwanit Jeaperapong - Rui Choo - Tobias Bauer | 27.07.2017 | Garching Hochbrück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Pongwanit Jeaperapong - Rui Choo - Tobias Bauer | 27.07.2017 | Garching Hochbrück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Pongwanit Jeaperapong - Rui Choo - Tobias Bauer | 27.07.2017 | Garching Hochbrück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Pongwanit Jeaperapong - Rui Choo - Tobias Bauer | 27.07.2017 | Garching Hochbrück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Pongwanit Jeaperapong - Rui Choo - Tobias Bauer | 27.07.2017 | Garching Hochbrück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Pongwanit Jeaperapong - Rui Choo - Tobias Bauer | 27.07.2017 | Garching Hochbrück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Pongwanit Jeaperapong - Rui Choo - Tobias Bauer | 27.07.2017 | Garching Hochbrück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Pongwanit Jeaperapong - Rui Choo - Tobias Bauer | 27.07.2017 | Garching Hochbrück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Pongwanit Jeaperapong - Rui Choo - Tobias Bauer | 27.07.2017 | Garching Hochbrück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Pongwanit Jeaperapong - Rui Choo - Tobias Bauer | 27.07.2017 | Garching Hochbrück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Pongwanit Jeaperapong - Rui Choo - Tobias Bauer | 27.07.2017 | Garching Hochbrück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115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Pongwanit Jeaperapong - Rui Choo - Tobias Bauer | 27.07.2017 | Garching Hochbrück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Pongwanit Jeaperapong - Rui Choo - Tobias Bauer | 27.07.2017 | Garching Hochbrück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Pongwanit Jeaperapong - Rui Choo - Tobias Bauer | 27.07.2017 | Garching Hochbrück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8A86E-7EE6-4B9D-8A9A-A0C45264EC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323226"/>
          </a:xfrm>
        </p:spPr>
        <p:txBody>
          <a:bodyPr/>
          <a:lstStyle/>
          <a:p>
            <a:r>
              <a:rPr lang="en-US" sz="2000" dirty="0"/>
              <a:t>.</a:t>
            </a:r>
            <a:r>
              <a:rPr lang="en-US" sz="2000" dirty="0" err="1"/>
              <a:t>dll</a:t>
            </a:r>
            <a:r>
              <a:rPr lang="en-US" sz="2000" dirty="0"/>
              <a:t> for Windows</a:t>
            </a:r>
          </a:p>
          <a:p>
            <a:r>
              <a:rPr lang="en-US" sz="2000" dirty="0"/>
              <a:t>.so for Linux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dylib</a:t>
            </a:r>
            <a:r>
              <a:rPr lang="en-US" sz="2000" dirty="0"/>
              <a:t> for macOS</a:t>
            </a:r>
            <a:endParaRPr lang="th-TH" sz="2000" dirty="0"/>
          </a:p>
          <a:p>
            <a:r>
              <a:rPr lang="en-US" sz="2000" dirty="0"/>
              <a:t>All for x86-64 CPU architecture</a:t>
            </a:r>
          </a:p>
          <a:p>
            <a:endParaRPr lang="en-US" sz="2000" dirty="0"/>
          </a:p>
          <a:p>
            <a:r>
              <a:rPr lang="en-US" sz="2000" dirty="0"/>
              <a:t>libremoteApiJava.so provided do not run on Android ARM</a:t>
            </a:r>
          </a:p>
          <a:p>
            <a:r>
              <a:rPr lang="en-US" sz="2000" dirty="0"/>
              <a:t>“</a:t>
            </a:r>
            <a:r>
              <a:rPr lang="en-US" sz="2000" dirty="0" err="1">
                <a:solidFill>
                  <a:srgbClr val="C00000"/>
                </a:solidFill>
              </a:rPr>
              <a:t>java.lang.UnsatisfiedLinkError</a:t>
            </a:r>
            <a:r>
              <a:rPr lang="en-US" sz="2000" dirty="0"/>
              <a:t>”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D068B-BEB3-4F8A-91D2-1F72C02D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libremoteApiJava</a:t>
            </a:r>
            <a:r>
              <a:rPr lang="en-US" sz="3200" b="1" dirty="0"/>
              <a:t> native library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7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BA188B-AF64-4DC3-9AC9-51C2E29BEC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310869"/>
          </a:xfrm>
        </p:spPr>
        <p:txBody>
          <a:bodyPr/>
          <a:lstStyle/>
          <a:p>
            <a:r>
              <a:rPr lang="en-US" sz="2400" dirty="0"/>
              <a:t>Installing arm-</a:t>
            </a:r>
            <a:r>
              <a:rPr lang="en-US" sz="2400" dirty="0" err="1"/>
              <a:t>linux</a:t>
            </a:r>
            <a:r>
              <a:rPr lang="en-US" sz="2400" dirty="0"/>
              <a:t>-</a:t>
            </a:r>
            <a:r>
              <a:rPr lang="en-US" sz="2400" dirty="0" err="1"/>
              <a:t>gnueabi</a:t>
            </a:r>
            <a:r>
              <a:rPr lang="en-US" sz="2400" dirty="0"/>
              <a:t>-g++</a:t>
            </a:r>
          </a:p>
          <a:p>
            <a:r>
              <a:rPr lang="en-US" sz="2400" dirty="0"/>
              <a:t>Editing </a:t>
            </a:r>
            <a:r>
              <a:rPr lang="en-US" sz="2400" dirty="0" err="1"/>
              <a:t>makefile</a:t>
            </a:r>
            <a:endParaRPr lang="en-US" sz="2400" dirty="0"/>
          </a:p>
          <a:p>
            <a:pPr marL="342900" lvl="1" indent="0">
              <a:buNone/>
            </a:pPr>
            <a:r>
              <a:rPr lang="en-US" sz="2000" dirty="0"/>
              <a:t>Change from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b="1" dirty="0">
                <a:solidFill>
                  <a:srgbClr val="0070C0"/>
                </a:solidFill>
              </a:rPr>
              <a:t>++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0070C0"/>
                </a:solidFill>
              </a:rPr>
              <a:t>arm-</a:t>
            </a:r>
            <a:r>
              <a:rPr lang="en-US" sz="2000" b="1" dirty="0" err="1">
                <a:solidFill>
                  <a:srgbClr val="0070C0"/>
                </a:solidFill>
              </a:rPr>
              <a:t>linux</a:t>
            </a:r>
            <a:r>
              <a:rPr lang="en-US" sz="2000" b="1" dirty="0">
                <a:solidFill>
                  <a:srgbClr val="0070C0"/>
                </a:solidFill>
              </a:rPr>
              <a:t>-</a:t>
            </a:r>
            <a:r>
              <a:rPr lang="en-US" sz="2000" b="1" dirty="0" err="1">
                <a:solidFill>
                  <a:srgbClr val="0070C0"/>
                </a:solidFill>
              </a:rPr>
              <a:t>gnueabi</a:t>
            </a:r>
            <a:r>
              <a:rPr lang="en-US" sz="2000" b="1" dirty="0">
                <a:solidFill>
                  <a:srgbClr val="0070C0"/>
                </a:solidFill>
              </a:rPr>
              <a:t>-g++ </a:t>
            </a:r>
            <a:r>
              <a:rPr lang="en-US" sz="2000" dirty="0"/>
              <a:t>and</a:t>
            </a:r>
          </a:p>
          <a:p>
            <a:pPr marL="342900" lvl="1" indent="0">
              <a:buNone/>
            </a:pPr>
            <a:r>
              <a:rPr lang="en-US" sz="2000" dirty="0"/>
              <a:t>Change include directory from </a:t>
            </a:r>
            <a:r>
              <a:rPr lang="en-US" sz="2000" b="1" dirty="0">
                <a:solidFill>
                  <a:srgbClr val="0070C0"/>
                </a:solidFill>
              </a:rPr>
              <a:t>OpenJDK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0070C0"/>
                </a:solidFill>
              </a:rPr>
              <a:t>Android NDK ARM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342900" lvl="1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342900" lvl="1" indent="0">
              <a:buNone/>
            </a:pPr>
            <a:r>
              <a:rPr lang="en-US" sz="2000" dirty="0"/>
              <a:t>	Original					Modified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9B93B-EDEB-41DB-A5B1-1BFF8C83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sz="3200" dirty="0"/>
              <a:t>Trying to recompile for ARM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5C409-5CCE-4D01-86FE-6D792EC6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2985"/>
            <a:ext cx="9144000" cy="21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4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28BE19-F994-421F-B2AF-CB8BF06405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1996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java.lang.UnsatisfiedLinkError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dlopen</a:t>
            </a:r>
            <a:r>
              <a:rPr lang="en-US" dirty="0">
                <a:solidFill>
                  <a:srgbClr val="C00000"/>
                </a:solidFill>
              </a:rPr>
              <a:t> failed: library "libpthread.so.0" not found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extApiPlatform.c</a:t>
            </a:r>
            <a:r>
              <a:rPr lang="en-US" dirty="0"/>
              <a:t> line 50:     #include &lt;</a:t>
            </a:r>
            <a:r>
              <a:rPr lang="en-US" dirty="0" err="1"/>
              <a:t>pthread.h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Android has no libpthread.so.0</a:t>
            </a:r>
          </a:p>
          <a:p>
            <a:pPr marL="0" indent="0">
              <a:buNone/>
            </a:pPr>
            <a:r>
              <a:rPr lang="en-US" dirty="0"/>
              <a:t>Desktop Linux has libpthread.so.0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2B3DFE-9A22-47F7-A4FF-7B066413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to recompile for ARM</a:t>
            </a:r>
          </a:p>
        </p:txBody>
      </p:sp>
    </p:spTree>
    <p:extLst>
      <p:ext uri="{BB962C8B-B14F-4D97-AF65-F5344CB8AC3E}">
        <p14:creationId xmlns:p14="http://schemas.microsoft.com/office/powerpoint/2010/main" val="143466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59CE91-9D6F-42B6-942A-782AF5C7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Adapter Solution</a:t>
            </a:r>
          </a:p>
        </p:txBody>
      </p:sp>
      <p:pic>
        <p:nvPicPr>
          <p:cNvPr id="4" name="Picture 4" descr="https://bartgroot.nl/wp-content/uploads/2014/10/java.png">
            <a:extLst>
              <a:ext uri="{FF2B5EF4-FFF2-40B4-BE49-F238E27FC236}">
                <a16:creationId xmlns:a16="http://schemas.microsoft.com/office/drawing/2014/main" id="{482A75F9-534F-4B2F-8EA0-1EC64DB7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431" y="2217979"/>
            <a:ext cx="1443354" cy="144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edisondev.net/images/software/vrep/v-rep_thumb_sm.png">
            <a:extLst>
              <a:ext uri="{FF2B5EF4-FFF2-40B4-BE49-F238E27FC236}">
                <a16:creationId xmlns:a16="http://schemas.microsoft.com/office/drawing/2014/main" id="{C17D445A-ECC9-4D9E-A7BA-658A9B36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423" y="2279824"/>
            <a:ext cx="1670460" cy="13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2DC483-46BF-48BD-B16C-B6826C5CD6EC}"/>
              </a:ext>
            </a:extLst>
          </p:cNvPr>
          <p:cNvCxnSpPr>
            <a:cxnSpLocks/>
          </p:cNvCxnSpPr>
          <p:nvPr/>
        </p:nvCxnSpPr>
        <p:spPr>
          <a:xfrm>
            <a:off x="1535739" y="2355661"/>
            <a:ext cx="2299403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3CF223-9380-4D40-8B6B-AB948D9E6D88}"/>
              </a:ext>
            </a:extLst>
          </p:cNvPr>
          <p:cNvCxnSpPr>
            <a:cxnSpLocks/>
          </p:cNvCxnSpPr>
          <p:nvPr/>
        </p:nvCxnSpPr>
        <p:spPr>
          <a:xfrm>
            <a:off x="5234890" y="2384935"/>
            <a:ext cx="2218772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4D4F41-BED5-4E8B-BB02-2D293EEEFD6B}"/>
              </a:ext>
            </a:extLst>
          </p:cNvPr>
          <p:cNvCxnSpPr>
            <a:cxnSpLocks/>
          </p:cNvCxnSpPr>
          <p:nvPr/>
        </p:nvCxnSpPr>
        <p:spPr>
          <a:xfrm flipH="1">
            <a:off x="5249785" y="3466176"/>
            <a:ext cx="2095204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5B0D3E-E177-41BE-9A6B-4D809EB7DC16}"/>
              </a:ext>
            </a:extLst>
          </p:cNvPr>
          <p:cNvCxnSpPr>
            <a:cxnSpLocks/>
          </p:cNvCxnSpPr>
          <p:nvPr/>
        </p:nvCxnSpPr>
        <p:spPr>
          <a:xfrm flipH="1">
            <a:off x="1381897" y="3522555"/>
            <a:ext cx="2337487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8" descr="https://i1.wp.com/www.ccnahub.com/wp-content/uploads/2013/10/TCPIPRN.png?fit=300%2C300&amp;ssl=1">
            <a:extLst>
              <a:ext uri="{FF2B5EF4-FFF2-40B4-BE49-F238E27FC236}">
                <a16:creationId xmlns:a16="http://schemas.microsoft.com/office/drawing/2014/main" id="{FEDDD976-A394-485E-9B04-3ECC09921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200" y="2474856"/>
            <a:ext cx="957778" cy="9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s://i1.wp.com/www.ccnahub.com/wp-content/uploads/2013/10/TCPIPRN.png?fit=300%2C300&amp;ssl=1">
            <a:extLst>
              <a:ext uri="{FF2B5EF4-FFF2-40B4-BE49-F238E27FC236}">
                <a16:creationId xmlns:a16="http://schemas.microsoft.com/office/drawing/2014/main" id="{AB8929B3-784C-43C0-A8E6-969BACBDD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33" y="2441313"/>
            <a:ext cx="1024863" cy="102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134F18-6DA9-449C-9F0C-048E7685D682}"/>
              </a:ext>
            </a:extLst>
          </p:cNvPr>
          <p:cNvSpPr txBox="1"/>
          <p:nvPr/>
        </p:nvSpPr>
        <p:spPr>
          <a:xfrm>
            <a:off x="1675037" y="1738604"/>
            <a:ext cx="2160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1.Send custom </a:t>
            </a:r>
          </a:p>
          <a:p>
            <a:r>
              <a:rPr lang="en-US" dirty="0"/>
              <a:t>command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616B90-2A9C-496E-999A-22886A68AA54}"/>
              </a:ext>
            </a:extLst>
          </p:cNvPr>
          <p:cNvSpPr txBox="1"/>
          <p:nvPr/>
        </p:nvSpPr>
        <p:spPr>
          <a:xfrm>
            <a:off x="5549725" y="1709330"/>
            <a:ext cx="158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3.Send V-REP API call</a:t>
            </a:r>
          </a:p>
        </p:txBody>
      </p:sp>
      <p:pic>
        <p:nvPicPr>
          <p:cNvPr id="14" name="Picture 10" descr="http://icons.iconarchive.com/icons/custom-icon-design/flatastic-7/512/Laptop-icon.png">
            <a:extLst>
              <a:ext uri="{FF2B5EF4-FFF2-40B4-BE49-F238E27FC236}">
                <a16:creationId xmlns:a16="http://schemas.microsoft.com/office/drawing/2014/main" id="{640A9841-C7F7-4B47-9202-62117FE31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40" y="4498203"/>
            <a:ext cx="1620464" cy="162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8E6A93-429B-4E81-8598-927EC2A9DF2A}"/>
              </a:ext>
            </a:extLst>
          </p:cNvPr>
          <p:cNvSpPr txBox="1"/>
          <p:nvPr/>
        </p:nvSpPr>
        <p:spPr>
          <a:xfrm>
            <a:off x="7625161" y="1650403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4.Robot moves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2DFCA-8A5C-4ED9-B8BF-F55E36E441ED}"/>
              </a:ext>
            </a:extLst>
          </p:cNvPr>
          <p:cNvSpPr txBox="1"/>
          <p:nvPr/>
        </p:nvSpPr>
        <p:spPr>
          <a:xfrm>
            <a:off x="5634112" y="3672201"/>
            <a:ext cx="158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5.Send related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4976F-71C9-4DB2-90A0-EDD2759A162B}"/>
              </a:ext>
            </a:extLst>
          </p:cNvPr>
          <p:cNvSpPr txBox="1"/>
          <p:nvPr/>
        </p:nvSpPr>
        <p:spPr>
          <a:xfrm>
            <a:off x="1960537" y="3672201"/>
            <a:ext cx="158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6.Forward related data</a:t>
            </a:r>
          </a:p>
        </p:txBody>
      </p:sp>
      <p:pic>
        <p:nvPicPr>
          <p:cNvPr id="18" name="Picture 10" descr="http://icons.iconarchive.com/icons/custom-icon-design/flatastic-7/512/Laptop-icon.png">
            <a:extLst>
              <a:ext uri="{FF2B5EF4-FFF2-40B4-BE49-F238E27FC236}">
                <a16:creationId xmlns:a16="http://schemas.microsoft.com/office/drawing/2014/main" id="{B0C3263C-8C44-421B-BBE2-0955EB9D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77" y="4474608"/>
            <a:ext cx="1620464" cy="162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FE6705-A76B-418B-83CB-5E3AE277D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" y="2235289"/>
            <a:ext cx="1512192" cy="1512192"/>
          </a:xfrm>
          <a:prstGeom prst="rect">
            <a:avLst/>
          </a:prstGeom>
        </p:spPr>
      </p:pic>
      <p:pic>
        <p:nvPicPr>
          <p:cNvPr id="20" name="Picture 14" descr="https://cnet4.cbsistatic.com/img/QJcTT2ab-sYWwOGrxJc0MXSt3UI=/2011/10/27/a66dfbb7-fdc7-11e2-8c7c-d4ae52e62bcc/android-wallpaper5_2560x1600_1.jpg">
            <a:extLst>
              <a:ext uri="{FF2B5EF4-FFF2-40B4-BE49-F238E27FC236}">
                <a16:creationId xmlns:a16="http://schemas.microsoft.com/office/drawing/2014/main" id="{15F39E2F-8365-4278-8406-54695244C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3" y="4004813"/>
            <a:ext cx="1740901" cy="17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19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5D02BD-DC21-4251-A434-2813238640F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2737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“SIMULATION</a:t>
            </a:r>
            <a:r>
              <a:rPr lang="en-US" dirty="0">
                <a:solidFill>
                  <a:srgbClr val="FFC000"/>
                </a:solidFill>
              </a:rPr>
              <a:t>\n</a:t>
            </a:r>
            <a:r>
              <a:rPr lang="en-US" dirty="0"/>
              <a:t>1</a:t>
            </a:r>
            <a:r>
              <a:rPr lang="en-US" dirty="0">
                <a:solidFill>
                  <a:srgbClr val="FFC000"/>
                </a:solidFill>
              </a:rPr>
              <a:t>\n</a:t>
            </a:r>
            <a:r>
              <a:rPr lang="en-US" dirty="0"/>
              <a:t>” -&gt; </a:t>
            </a:r>
            <a:r>
              <a:rPr lang="en-US" dirty="0" err="1"/>
              <a:t>vrep.simxStartSimulation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“SIMULATION</a:t>
            </a:r>
            <a:r>
              <a:rPr lang="en-US" dirty="0">
                <a:solidFill>
                  <a:srgbClr val="FFC000"/>
                </a:solidFill>
              </a:rPr>
              <a:t>\n</a:t>
            </a:r>
            <a:r>
              <a:rPr lang="en-US" dirty="0"/>
              <a:t>2</a:t>
            </a:r>
            <a:r>
              <a:rPr lang="en-US" dirty="0">
                <a:solidFill>
                  <a:srgbClr val="FFC000"/>
                </a:solidFill>
              </a:rPr>
              <a:t>\n</a:t>
            </a:r>
            <a:r>
              <a:rPr lang="en-US" dirty="0"/>
              <a:t>” -&gt; </a:t>
            </a:r>
            <a:r>
              <a:rPr lang="en-US" dirty="0" err="1"/>
              <a:t>vrep.simxPauseSimulation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“MOVEMENTDATA</a:t>
            </a:r>
            <a:r>
              <a:rPr lang="en-US" dirty="0">
                <a:solidFill>
                  <a:srgbClr val="FFC000"/>
                </a:solidFill>
              </a:rPr>
              <a:t>\n</a:t>
            </a:r>
            <a:r>
              <a:rPr lang="en-US" dirty="0">
                <a:solidFill>
                  <a:srgbClr val="0070C0"/>
                </a:solidFill>
              </a:rPr>
              <a:t>*number*</a:t>
            </a:r>
            <a:r>
              <a:rPr lang="en-US" dirty="0">
                <a:solidFill>
                  <a:srgbClr val="FFC000"/>
                </a:solidFill>
              </a:rPr>
              <a:t>\n</a:t>
            </a:r>
            <a:r>
              <a:rPr lang="en-US" dirty="0">
                <a:solidFill>
                  <a:srgbClr val="0070C0"/>
                </a:solidFill>
              </a:rPr>
              <a:t>*number*</a:t>
            </a:r>
            <a:r>
              <a:rPr lang="en-US" dirty="0">
                <a:solidFill>
                  <a:srgbClr val="FFC000"/>
                </a:solidFill>
              </a:rPr>
              <a:t>\n</a:t>
            </a:r>
            <a:r>
              <a:rPr lang="en-US" dirty="0"/>
              <a:t>” -&gt; </a:t>
            </a:r>
          </a:p>
          <a:p>
            <a:pPr marL="0" indent="0">
              <a:buNone/>
            </a:pPr>
            <a:r>
              <a:rPr lang="en-US" dirty="0" err="1"/>
              <a:t>vrep.simxSetFloatSignal</a:t>
            </a:r>
            <a:r>
              <a:rPr lang="en-US" dirty="0"/>
              <a:t>(…,”rotate”,…) and </a:t>
            </a:r>
            <a:r>
              <a:rPr lang="en-US" dirty="0" err="1"/>
              <a:t>vrep.simxSetFloatSignal</a:t>
            </a:r>
            <a:r>
              <a:rPr lang="en-US" dirty="0"/>
              <a:t>(…,” </a:t>
            </a:r>
            <a:r>
              <a:rPr lang="en-US" dirty="0" err="1"/>
              <a:t>moveUpDown</a:t>
            </a:r>
            <a:r>
              <a:rPr lang="en-US" dirty="0"/>
              <a:t>”,…)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“MOVEMENTDATAVIABUTTON</a:t>
            </a:r>
            <a:r>
              <a:rPr lang="en-US" dirty="0">
                <a:solidFill>
                  <a:srgbClr val="FFC000"/>
                </a:solidFill>
              </a:rPr>
              <a:t>\n</a:t>
            </a:r>
            <a:r>
              <a:rPr lang="en-US" dirty="0">
                <a:solidFill>
                  <a:srgbClr val="0070C0"/>
                </a:solidFill>
              </a:rPr>
              <a:t>*string* </a:t>
            </a:r>
            <a:r>
              <a:rPr lang="en-US" dirty="0">
                <a:solidFill>
                  <a:srgbClr val="FFC000"/>
                </a:solidFill>
              </a:rPr>
              <a:t>\n</a:t>
            </a:r>
            <a:r>
              <a:rPr lang="en-US" dirty="0"/>
              <a:t>” -&gt;</a:t>
            </a:r>
          </a:p>
          <a:p>
            <a:pPr marL="0" indent="0">
              <a:buNone/>
            </a:pPr>
            <a:r>
              <a:rPr lang="en-US" dirty="0" err="1"/>
              <a:t>vrep.simxSetFloatSignal</a:t>
            </a:r>
            <a:r>
              <a:rPr lang="en-US" dirty="0"/>
              <a:t>(…,”rotate”,…) or </a:t>
            </a:r>
            <a:r>
              <a:rPr lang="en-US" dirty="0" err="1"/>
              <a:t>vrep.simxSetFloatSignal</a:t>
            </a:r>
            <a:r>
              <a:rPr lang="en-US" dirty="0"/>
              <a:t>(…,” </a:t>
            </a:r>
            <a:r>
              <a:rPr lang="en-US" dirty="0" err="1"/>
              <a:t>moveUpDown</a:t>
            </a:r>
            <a:r>
              <a:rPr lang="en-US" dirty="0"/>
              <a:t>”,…)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“GRIPPERDATA</a:t>
            </a:r>
            <a:r>
              <a:rPr lang="en-US" dirty="0">
                <a:solidFill>
                  <a:srgbClr val="FFC000"/>
                </a:solidFill>
              </a:rPr>
              <a:t>\n</a:t>
            </a:r>
            <a:r>
              <a:rPr lang="en-US" dirty="0">
                <a:solidFill>
                  <a:srgbClr val="0070C0"/>
                </a:solidFill>
              </a:rPr>
              <a:t>*number*</a:t>
            </a:r>
            <a:r>
              <a:rPr lang="en-US" dirty="0">
                <a:solidFill>
                  <a:srgbClr val="FFC000"/>
                </a:solidFill>
              </a:rPr>
              <a:t>\n</a:t>
            </a:r>
            <a:r>
              <a:rPr lang="en-US" dirty="0"/>
              <a:t>” -&gt; </a:t>
            </a:r>
          </a:p>
          <a:p>
            <a:pPr marL="0" indent="0">
              <a:buNone/>
            </a:pPr>
            <a:r>
              <a:rPr lang="en-US" dirty="0" err="1"/>
              <a:t>vrep.simxSetFloatSignal</a:t>
            </a:r>
            <a:r>
              <a:rPr lang="en-US" dirty="0"/>
              <a:t>(…,” </a:t>
            </a:r>
            <a:r>
              <a:rPr lang="en-US" dirty="0" err="1"/>
              <a:t>closeGripper</a:t>
            </a:r>
            <a:r>
              <a:rPr lang="en-US" dirty="0"/>
              <a:t>”,…)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BE3E5E-2B85-4B67-B622-F83643DF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Translation</a:t>
            </a:r>
          </a:p>
        </p:txBody>
      </p:sp>
    </p:spTree>
    <p:extLst>
      <p:ext uri="{BB962C8B-B14F-4D97-AF65-F5344CB8AC3E}">
        <p14:creationId xmlns:p14="http://schemas.microsoft.com/office/powerpoint/2010/main" val="926554868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ndroidControllerPresentation" id="{31C517FC-7C85-450B-B023-AAB48E758B99}" vid="{FA34E612-D2AB-41C5-96CE-C30E20380CC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ndroidControllerPresentation" id="{31C517FC-7C85-450B-B023-AAB48E758B99}" vid="{0C52A346-8D85-4956-8CA7-C4950290994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ndroidControllerPresentation" id="{31C517FC-7C85-450B-B023-AAB48E758B99}" vid="{0C8EDA50-2A22-4E86-B860-5544F57818E8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ndroidControllerPresentation" id="{31C517FC-7C85-450B-B023-AAB48E758B99}" vid="{B2519BB0-CB1A-45C2-A29E-58A4A6247862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ndroidControllerPresentation" id="{31C517FC-7C85-450B-B023-AAB48E758B99}" vid="{4B8DB217-70A2-467B-818C-161AC427C233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ndroidControllerPresentation" id="{31C517FC-7C85-450B-B023-AAB48E758B99}" vid="{AC89B1F7-326C-42B0-8FAD-0E6B80BA572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240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libremoteApiJava native library problem</vt:lpstr>
      <vt:lpstr>Trying to recompile for ARM</vt:lpstr>
      <vt:lpstr>Trying to recompile for ARM</vt:lpstr>
      <vt:lpstr>Server Adapter Solution</vt:lpstr>
      <vt:lpstr>Example of Translation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--</dc:creator>
  <cp:lastModifiedBy>Pongwanit Jeaperapong</cp:lastModifiedBy>
  <cp:revision>56</cp:revision>
  <cp:lastPrinted>2015-07-30T14:04:45Z</cp:lastPrinted>
  <dcterms:created xsi:type="dcterms:W3CDTF">2016-01-29T10:30:03Z</dcterms:created>
  <dcterms:modified xsi:type="dcterms:W3CDTF">2017-07-26T14:51:39Z</dcterms:modified>
</cp:coreProperties>
</file>