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406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94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682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690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01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64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70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87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724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51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40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CC91-B030-41D1-A431-E68AE5A0A806}" type="datetimeFigureOut">
              <a:rPr lang="en-SG" smtClean="0"/>
              <a:t>26/7/2017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54DD-7412-4BEA-8154-A48B0CBC148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88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96" y="331687"/>
            <a:ext cx="3469554" cy="6168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832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73" y="270455"/>
            <a:ext cx="3502651" cy="6226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757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Android Sensors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838198" y="2180193"/>
            <a:ext cx="9517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 smtClean="0"/>
              <a:t>Accelerometer</a:t>
            </a:r>
            <a:endParaRPr lang="en-SG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3127418"/>
            <a:ext cx="9517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 smtClean="0"/>
              <a:t>Gyroscope</a:t>
            </a:r>
            <a:endParaRPr lang="en-SG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8197" y="4059618"/>
            <a:ext cx="9517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 smtClean="0"/>
              <a:t>Rotation Vector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521234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 dirty="0" smtClean="0"/>
              <a:t>Android Sensors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1111876" y="2962085"/>
            <a:ext cx="996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SG" sz="2400" dirty="0" smtClean="0"/>
              <a:t>Available in virtually all devices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198" y="2180193"/>
            <a:ext cx="9517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 smtClean="0"/>
              <a:t>Accelerometer</a:t>
            </a:r>
            <a:endParaRPr lang="en-S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11876" y="3550846"/>
            <a:ext cx="9968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SG" sz="2400" dirty="0" smtClean="0"/>
              <a:t>Uses much less battery than the gyroscope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48" y="4271009"/>
            <a:ext cx="6151073" cy="22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0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17" y="359133"/>
            <a:ext cx="61912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2" y="335769"/>
            <a:ext cx="3502651" cy="6226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484" y="673689"/>
            <a:ext cx="2355134" cy="410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484" y="1696812"/>
            <a:ext cx="7188045" cy="7634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484" y="3072904"/>
            <a:ext cx="5066538" cy="415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484" y="4100789"/>
            <a:ext cx="2834735" cy="4585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2484" y="5171944"/>
            <a:ext cx="6113555" cy="5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2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42" y="335769"/>
            <a:ext cx="3502651" cy="62269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997" y="335769"/>
            <a:ext cx="3504792" cy="6230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78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Android Sensors</vt:lpstr>
      <vt:lpstr>Android Sensors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Ruibin</dc:creator>
  <cp:lastModifiedBy>Ruibin</cp:lastModifiedBy>
  <cp:revision>7</cp:revision>
  <dcterms:created xsi:type="dcterms:W3CDTF">2017-07-26T12:51:04Z</dcterms:created>
  <dcterms:modified xsi:type="dcterms:W3CDTF">2017-07-26T13:42:00Z</dcterms:modified>
</cp:coreProperties>
</file>