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 id="2147483661" r:id="rId2"/>
  </p:sldMasterIdLst>
  <p:notesMasterIdLst>
    <p:notesMasterId r:id="rId2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9" r:id="rId21"/>
    <p:sldId id="280" r:id="rId22"/>
    <p:sldId id="274" r:id="rId23"/>
    <p:sldId id="275" r:id="rId24"/>
    <p:sldId id="276" r:id="rId25"/>
    <p:sldId id="277" r:id="rId26"/>
    <p:sldId id="278" r:id="rId27"/>
    <p:sldId id="281" r:id="rId2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333"/>
    <p:restoredTop sz="96085"/>
  </p:normalViewPr>
  <p:slideViewPr>
    <p:cSldViewPr snapToGrid="0" snapToObjects="1">
      <p:cViewPr varScale="1">
        <p:scale>
          <a:sx n="141" d="100"/>
          <a:sy n="141" d="100"/>
        </p:scale>
        <p:origin x="192" y="5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100" b="0" i="0" u="none" strike="noStrike" cap="none"/>
            </a:lvl1pPr>
            <a:lvl2pPr marL="457200" marR="0" lvl="1" indent="0" algn="l" rtl="0">
              <a:spcBef>
                <a:spcPts val="0"/>
              </a:spcBef>
              <a:buNone/>
              <a:defRPr sz="1100" b="0" i="0" u="none" strike="noStrike" cap="none"/>
            </a:lvl2pPr>
            <a:lvl3pPr marL="914400" marR="0" lvl="2" indent="0" algn="l" rtl="0">
              <a:spcBef>
                <a:spcPts val="0"/>
              </a:spcBef>
              <a:buNone/>
              <a:defRPr sz="1100" b="0" i="0" u="none" strike="noStrike" cap="none"/>
            </a:lvl3pPr>
            <a:lvl4pPr marL="1371600" marR="0" lvl="3" indent="0" algn="l" rtl="0">
              <a:spcBef>
                <a:spcPts val="0"/>
              </a:spcBef>
              <a:buNone/>
              <a:defRPr sz="1100" b="0" i="0" u="none" strike="noStrike" cap="none"/>
            </a:lvl4pPr>
            <a:lvl5pPr marL="1828800" marR="0" lvl="4" indent="0" algn="l" rtl="0">
              <a:spcBef>
                <a:spcPts val="0"/>
              </a:spcBef>
              <a:buNone/>
              <a:defRPr sz="1100" b="0" i="0" u="none" strike="noStrike" cap="none"/>
            </a:lvl5pPr>
            <a:lvl6pPr marL="2286000" marR="0" lvl="5" indent="0" algn="l" rtl="0">
              <a:spcBef>
                <a:spcPts val="0"/>
              </a:spcBef>
              <a:buNone/>
              <a:defRPr sz="1100" b="0" i="0" u="none" strike="noStrike" cap="none"/>
            </a:lvl6pPr>
            <a:lvl7pPr marL="2743200" marR="0" lvl="6" indent="0" algn="l" rtl="0">
              <a:spcBef>
                <a:spcPts val="0"/>
              </a:spcBef>
              <a:buNone/>
              <a:defRPr sz="1100" b="0" i="0" u="none" strike="noStrike" cap="none"/>
            </a:lvl7pPr>
            <a:lvl8pPr marL="3200400" marR="0" lvl="7" indent="0" algn="l" rtl="0">
              <a:spcBef>
                <a:spcPts val="0"/>
              </a:spcBef>
              <a:buNone/>
              <a:defRPr sz="1100" b="0" i="0" u="none" strike="noStrike" cap="none"/>
            </a:lvl8pPr>
            <a:lvl9pPr marL="3657600" marR="0" lvl="8" indent="0" algn="l" rtl="0">
              <a:spcBef>
                <a:spcPts val="0"/>
              </a:spcBef>
              <a:buNone/>
              <a:defRPr sz="1100" b="0" i="0" u="none" strike="noStrike" cap="none"/>
            </a:lvl9pPr>
          </a:lstStyle>
          <a:p>
            <a:endParaRPr/>
          </a:p>
        </p:txBody>
      </p:sp>
    </p:spTree>
    <p:extLst>
      <p:ext uri="{BB962C8B-B14F-4D97-AF65-F5344CB8AC3E}">
        <p14:creationId xmlns:p14="http://schemas.microsoft.com/office/powerpoint/2010/main" val="117275559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txBox="1">
            <a:spLocks noGrp="1"/>
          </p:cNvSpPr>
          <p:nvPr>
            <p:ph type="body" idx="1"/>
          </p:nvPr>
        </p:nvSpPr>
        <p:spPr>
          <a:xfrm>
            <a:off x="686097" y="4343701"/>
            <a:ext cx="5485800" cy="4113898"/>
          </a:xfrm>
          <a:prstGeom prst="rect">
            <a:avLst/>
          </a:prstGeom>
          <a:noFill/>
          <a:ln>
            <a:noFill/>
          </a:ln>
        </p:spPr>
        <p:txBody>
          <a:bodyPr lIns="86175" tIns="86175" rIns="86175" bIns="86175" anchor="t" anchorCtr="0">
            <a:noAutofit/>
          </a:bodyPr>
          <a:lstStyle/>
          <a:p>
            <a:pPr marL="0" marR="0" lvl="0" indent="0" algn="l" rtl="0">
              <a:spcBef>
                <a:spcPts val="0"/>
              </a:spcBef>
              <a:buClr>
                <a:schemeClr val="dk1"/>
              </a:buClr>
              <a:buSzPct val="25000"/>
              <a:buFont typeface="Arial"/>
              <a:buNone/>
            </a:pPr>
            <a:endParaRPr sz="1700" b="0" i="0" u="none" strike="noStrike" cap="none">
              <a:solidFill>
                <a:schemeClr val="dk1"/>
              </a:solidFill>
              <a:latin typeface="Arial"/>
              <a:ea typeface="Arial"/>
              <a:cs typeface="Arial"/>
              <a:sym typeface="Arial"/>
            </a:endParaRPr>
          </a:p>
        </p:txBody>
      </p:sp>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5446175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8" name="Shape 138"/>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10349492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6" name="Shape 14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dirty="0"/>
          </a:p>
        </p:txBody>
      </p:sp>
    </p:spTree>
    <p:extLst>
      <p:ext uri="{BB962C8B-B14F-4D97-AF65-F5344CB8AC3E}">
        <p14:creationId xmlns:p14="http://schemas.microsoft.com/office/powerpoint/2010/main" val="6548873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4" name="Shape 15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15291957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2" name="Shape 16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8890233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0" name="Shape 17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14946138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8" name="Shape 17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14472676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5" name="Shape 18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693218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8" name="Shape 19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dirty="0"/>
          </a:p>
        </p:txBody>
      </p:sp>
    </p:spTree>
    <p:extLst>
      <p:ext uri="{BB962C8B-B14F-4D97-AF65-F5344CB8AC3E}">
        <p14:creationId xmlns:p14="http://schemas.microsoft.com/office/powerpoint/2010/main" val="7454256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8" name="Shape 19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dirty="0"/>
          </a:p>
        </p:txBody>
      </p:sp>
    </p:spTree>
    <p:extLst>
      <p:ext uri="{BB962C8B-B14F-4D97-AF65-F5344CB8AC3E}">
        <p14:creationId xmlns:p14="http://schemas.microsoft.com/office/powerpoint/2010/main" val="4855602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8" name="Shape 19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dirty="0"/>
          </a:p>
        </p:txBody>
      </p:sp>
    </p:spTree>
    <p:extLst>
      <p:ext uri="{BB962C8B-B14F-4D97-AF65-F5344CB8AC3E}">
        <p14:creationId xmlns:p14="http://schemas.microsoft.com/office/powerpoint/2010/main" val="269441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1" name="Shape 8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2432681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8" name="Shape 19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dirty="0"/>
          </a:p>
        </p:txBody>
      </p:sp>
    </p:spTree>
    <p:extLst>
      <p:ext uri="{BB962C8B-B14F-4D97-AF65-F5344CB8AC3E}">
        <p14:creationId xmlns:p14="http://schemas.microsoft.com/office/powerpoint/2010/main" val="12390360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8" name="Shape 19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dirty="0"/>
          </a:p>
        </p:txBody>
      </p:sp>
    </p:spTree>
    <p:extLst>
      <p:ext uri="{BB962C8B-B14F-4D97-AF65-F5344CB8AC3E}">
        <p14:creationId xmlns:p14="http://schemas.microsoft.com/office/powerpoint/2010/main" val="11949538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8" name="Shape 19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dirty="0"/>
          </a:p>
        </p:txBody>
      </p:sp>
    </p:spTree>
    <p:extLst>
      <p:ext uri="{BB962C8B-B14F-4D97-AF65-F5344CB8AC3E}">
        <p14:creationId xmlns:p14="http://schemas.microsoft.com/office/powerpoint/2010/main" val="19473466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8" name="Shape 19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dirty="0"/>
          </a:p>
        </p:txBody>
      </p:sp>
    </p:spTree>
    <p:extLst>
      <p:ext uri="{BB962C8B-B14F-4D97-AF65-F5344CB8AC3E}">
        <p14:creationId xmlns:p14="http://schemas.microsoft.com/office/powerpoint/2010/main" val="10639580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8" name="Shape 19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dirty="0"/>
          </a:p>
        </p:txBody>
      </p:sp>
    </p:spTree>
    <p:extLst>
      <p:ext uri="{BB962C8B-B14F-4D97-AF65-F5344CB8AC3E}">
        <p14:creationId xmlns:p14="http://schemas.microsoft.com/office/powerpoint/2010/main" val="20079057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8" name="Shape 19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dirty="0"/>
          </a:p>
        </p:txBody>
      </p:sp>
    </p:spTree>
    <p:extLst>
      <p:ext uri="{BB962C8B-B14F-4D97-AF65-F5344CB8AC3E}">
        <p14:creationId xmlns:p14="http://schemas.microsoft.com/office/powerpoint/2010/main" val="16101207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8" name="Shape 19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dirty="0"/>
          </a:p>
        </p:txBody>
      </p:sp>
    </p:spTree>
    <p:extLst>
      <p:ext uri="{BB962C8B-B14F-4D97-AF65-F5344CB8AC3E}">
        <p14:creationId xmlns:p14="http://schemas.microsoft.com/office/powerpoint/2010/main" val="10349492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8" name="Shape 8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10125029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5" name="Shape 9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1272469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2" name="Shape 10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2027907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9" name="Shape 10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r>
              <a:rPr lang="vi"/>
              <a:t>onAttach khi fragment dc khoi tao</a:t>
            </a:r>
          </a:p>
          <a:p>
            <a:pPr marL="0" marR="0" lvl="0" indent="0" algn="l" rtl="0">
              <a:spcBef>
                <a:spcPts val="0"/>
              </a:spcBef>
              <a:buSzPct val="25000"/>
              <a:buFont typeface="Arial"/>
              <a:buNone/>
            </a:pPr>
            <a:r>
              <a:rPr lang="vi"/>
              <a:t>onCreateView khi view dc khoi tao</a:t>
            </a:r>
          </a:p>
          <a:p>
            <a:pPr marL="0" marR="0" lvl="0" indent="0" algn="l" rtl="0">
              <a:spcBef>
                <a:spcPts val="0"/>
              </a:spcBef>
              <a:buSzPct val="25000"/>
              <a:buFont typeface="Arial"/>
              <a:buNone/>
            </a:pPr>
            <a:r>
              <a:rPr lang="vi"/>
              <a:t>onDestroyview: view dc hủy</a:t>
            </a:r>
          </a:p>
          <a:p>
            <a:pPr marL="0" marR="0" lvl="0" indent="0" algn="l" rtl="0">
              <a:spcBef>
                <a:spcPts val="0"/>
              </a:spcBef>
              <a:buSzPct val="25000"/>
              <a:buFont typeface="Arial"/>
              <a:buNone/>
            </a:pPr>
            <a:r>
              <a:rPr lang="vi"/>
              <a:t>onDetach: fragment dc hủy</a:t>
            </a:r>
          </a:p>
        </p:txBody>
      </p:sp>
    </p:spTree>
    <p:extLst>
      <p:ext uri="{BB962C8B-B14F-4D97-AF65-F5344CB8AC3E}">
        <p14:creationId xmlns:p14="http://schemas.microsoft.com/office/powerpoint/2010/main" val="9683380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5" name="Shape 11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7223085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3" name="Shape 123"/>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endParaRPr sz="1100" b="0" i="0" u="none" strike="noStrike" cap="none"/>
          </a:p>
        </p:txBody>
      </p:sp>
    </p:spTree>
    <p:extLst>
      <p:ext uri="{BB962C8B-B14F-4D97-AF65-F5344CB8AC3E}">
        <p14:creationId xmlns:p14="http://schemas.microsoft.com/office/powerpoint/2010/main" val="14505736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0" name="Shape 130"/>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r>
              <a:rPr lang="vi"/>
              <a:t>google dịch chuối vãi</a:t>
            </a:r>
          </a:p>
        </p:txBody>
      </p:sp>
    </p:spTree>
    <p:extLst>
      <p:ext uri="{BB962C8B-B14F-4D97-AF65-F5344CB8AC3E}">
        <p14:creationId xmlns:p14="http://schemas.microsoft.com/office/powerpoint/2010/main" val="1037127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0"/>
        <p:cNvGrpSpPr/>
        <p:nvPr/>
      </p:nvGrpSpPr>
      <p:grpSpPr>
        <a:xfrm>
          <a:off x="0" y="0"/>
          <a:ext cx="0" cy="0"/>
          <a:chOff x="0" y="0"/>
          <a:chExt cx="0" cy="0"/>
        </a:xfrm>
      </p:grpSpPr>
      <p:sp>
        <p:nvSpPr>
          <p:cNvPr id="21" name="Shape 21"/>
          <p:cNvSpPr txBox="1">
            <a:spLocks noGrp="1"/>
          </p:cNvSpPr>
          <p:nvPr>
            <p:ph type="subTitle" idx="1"/>
          </p:nvPr>
        </p:nvSpPr>
        <p:spPr>
          <a:xfrm>
            <a:off x="1295400" y="2400300"/>
            <a:ext cx="6400799" cy="1200299"/>
          </a:xfrm>
          <a:prstGeom prst="rect">
            <a:avLst/>
          </a:prstGeom>
          <a:noFill/>
          <a:ln>
            <a:noFill/>
          </a:ln>
        </p:spPr>
        <p:txBody>
          <a:bodyPr lIns="91425" tIns="91425" rIns="91425" bIns="91425" anchor="t" anchorCtr="0"/>
          <a:lstStyle>
            <a:lvl1pPr marL="0" marR="0" lvl="0" indent="0" algn="ctr" rtl="0">
              <a:lnSpc>
                <a:spcPct val="100000"/>
              </a:lnSpc>
              <a:spcBef>
                <a:spcPts val="575"/>
              </a:spcBef>
              <a:spcAft>
                <a:spcPts val="0"/>
              </a:spcAft>
              <a:buClr>
                <a:schemeClr val="accent1"/>
              </a:buClr>
              <a:buFont typeface="Noto Sans Symbols"/>
              <a:buNone/>
              <a:defRPr sz="1400" b="0" i="0" u="none" strike="noStrike" cap="none">
                <a:solidFill>
                  <a:srgbClr val="000000"/>
                </a:solidFill>
                <a:latin typeface="Arial"/>
                <a:ea typeface="Arial"/>
                <a:cs typeface="Arial"/>
                <a:sym typeface="Arial"/>
              </a:defRPr>
            </a:lvl1pPr>
            <a:lvl2pPr marL="457200" marR="0" lvl="1" indent="0" algn="ctr" rtl="0">
              <a:lnSpc>
                <a:spcPct val="100000"/>
              </a:lnSpc>
              <a:spcBef>
                <a:spcPts val="375"/>
              </a:spcBef>
              <a:spcAft>
                <a:spcPts val="0"/>
              </a:spcAft>
              <a:buClr>
                <a:schemeClr val="accent2"/>
              </a:buClr>
              <a:buFont typeface="Noto Sans Symbols"/>
              <a:buNone/>
              <a:defRPr sz="1400" b="0" i="0" u="none" strike="noStrike" cap="none">
                <a:solidFill>
                  <a:srgbClr val="000000"/>
                </a:solidFill>
                <a:latin typeface="Arial"/>
                <a:ea typeface="Arial"/>
                <a:cs typeface="Arial"/>
                <a:sym typeface="Arial"/>
              </a:defRPr>
            </a:lvl2pPr>
            <a:lvl3pPr marL="914400" marR="0" lvl="2" indent="0" algn="ctr" rtl="0">
              <a:lnSpc>
                <a:spcPct val="100000"/>
              </a:lnSpc>
              <a:spcBef>
                <a:spcPts val="375"/>
              </a:spcBef>
              <a:spcAft>
                <a:spcPts val="0"/>
              </a:spcAft>
              <a:buClr>
                <a:srgbClr val="E6B1AB"/>
              </a:buClr>
              <a:buFont typeface="Noto Sans Symbols"/>
              <a:buNone/>
              <a:defRPr sz="1400" b="0" i="0" u="none" strike="noStrike" cap="none">
                <a:solidFill>
                  <a:srgbClr val="000000"/>
                </a:solidFill>
                <a:latin typeface="Arial"/>
                <a:ea typeface="Arial"/>
                <a:cs typeface="Arial"/>
                <a:sym typeface="Arial"/>
              </a:defRPr>
            </a:lvl3pPr>
            <a:lvl4pPr marL="1371600" marR="0" lvl="3" indent="0" algn="ctr" rtl="0">
              <a:lnSpc>
                <a:spcPct val="100000"/>
              </a:lnSpc>
              <a:spcBef>
                <a:spcPts val="375"/>
              </a:spcBef>
              <a:spcAft>
                <a:spcPts val="0"/>
              </a:spcAft>
              <a:buClr>
                <a:srgbClr val="A28E6A"/>
              </a:buClr>
              <a:buFont typeface="Noto Sans Symbols"/>
              <a:buNone/>
              <a:defRPr sz="1400" b="0" i="0" u="none" strike="noStrike" cap="none">
                <a:solidFill>
                  <a:srgbClr val="000000"/>
                </a:solidFill>
                <a:latin typeface="Arial"/>
                <a:ea typeface="Arial"/>
                <a:cs typeface="Arial"/>
                <a:sym typeface="Arial"/>
              </a:defRPr>
            </a:lvl4pPr>
            <a:lvl5pPr marL="1828800" marR="0" lvl="4" indent="0" algn="ctr" rtl="0">
              <a:lnSpc>
                <a:spcPct val="100000"/>
              </a:lnSpc>
              <a:spcBef>
                <a:spcPts val="375"/>
              </a:spcBef>
              <a:spcAft>
                <a:spcPts val="0"/>
              </a:spcAft>
              <a:buClr>
                <a:srgbClr val="A28E6A"/>
              </a:buClr>
              <a:buFont typeface="Times New Roman"/>
              <a:buNone/>
              <a:defRPr sz="1400" b="0" i="0" u="none" strike="noStrike" cap="none">
                <a:solidFill>
                  <a:srgbClr val="000000"/>
                </a:solidFill>
                <a:latin typeface="Arial"/>
                <a:ea typeface="Arial"/>
                <a:cs typeface="Arial"/>
                <a:sym typeface="Arial"/>
              </a:defRPr>
            </a:lvl5pPr>
            <a:lvl6pPr marL="2286000" marR="0" lvl="5" indent="0" algn="ctr" rtl="0">
              <a:lnSpc>
                <a:spcPct val="100000"/>
              </a:lnSpc>
              <a:spcBef>
                <a:spcPts val="370"/>
              </a:spcBef>
              <a:spcAft>
                <a:spcPts val="0"/>
              </a:spcAft>
              <a:buClr>
                <a:schemeClr val="accent3"/>
              </a:buClr>
              <a:buFont typeface="Times New Roman"/>
              <a:buNone/>
              <a:defRPr sz="1400" b="0" i="0" u="none" strike="noStrike" cap="none">
                <a:solidFill>
                  <a:srgbClr val="000000"/>
                </a:solidFill>
                <a:latin typeface="Arial"/>
                <a:ea typeface="Arial"/>
                <a:cs typeface="Arial"/>
                <a:sym typeface="Arial"/>
              </a:defRPr>
            </a:lvl6pPr>
            <a:lvl7pPr marL="2743200" marR="0" lvl="6" indent="0" algn="ctr" rtl="0">
              <a:lnSpc>
                <a:spcPct val="100000"/>
              </a:lnSpc>
              <a:spcBef>
                <a:spcPts val="370"/>
              </a:spcBef>
              <a:spcAft>
                <a:spcPts val="0"/>
              </a:spcAft>
              <a:buClr>
                <a:schemeClr val="accent2"/>
              </a:buClr>
              <a:buFont typeface="Times New Roman"/>
              <a:buNone/>
              <a:defRPr sz="1400" b="0" i="0" u="none" strike="noStrike" cap="none">
                <a:solidFill>
                  <a:srgbClr val="000000"/>
                </a:solidFill>
                <a:latin typeface="Arial"/>
                <a:ea typeface="Arial"/>
                <a:cs typeface="Arial"/>
                <a:sym typeface="Arial"/>
              </a:defRPr>
            </a:lvl7pPr>
            <a:lvl8pPr marL="3200400" marR="0" lvl="7" indent="0" algn="ctr" rtl="0">
              <a:lnSpc>
                <a:spcPct val="100000"/>
              </a:lnSpc>
              <a:spcBef>
                <a:spcPts val="370"/>
              </a:spcBef>
              <a:spcAft>
                <a:spcPts val="0"/>
              </a:spcAft>
              <a:buClr>
                <a:srgbClr val="F0C1B0"/>
              </a:buClr>
              <a:buFont typeface="Times New Roman"/>
              <a:buNone/>
              <a:defRPr sz="1400" b="0" i="0" u="none" strike="noStrike" cap="none">
                <a:solidFill>
                  <a:srgbClr val="000000"/>
                </a:solidFill>
                <a:latin typeface="Arial"/>
                <a:ea typeface="Arial"/>
                <a:cs typeface="Arial"/>
                <a:sym typeface="Arial"/>
              </a:defRPr>
            </a:lvl8pPr>
            <a:lvl9pPr marL="3657600" marR="0" lvl="8" indent="0" algn="ctr" rtl="0">
              <a:lnSpc>
                <a:spcPct val="100000"/>
              </a:lnSpc>
              <a:spcBef>
                <a:spcPts val="370"/>
              </a:spcBef>
              <a:spcAft>
                <a:spcPts val="0"/>
              </a:spcAft>
              <a:buClr>
                <a:srgbClr val="DDB8B3"/>
              </a:buClr>
              <a:buFont typeface="Times New Roman"/>
              <a:buNone/>
              <a:defRPr sz="1400" b="0" i="0" u="none" strike="noStrike" cap="none">
                <a:solidFill>
                  <a:srgbClr val="000000"/>
                </a:solidFill>
                <a:latin typeface="Arial"/>
                <a:ea typeface="Arial"/>
                <a:cs typeface="Arial"/>
                <a:sym typeface="Arial"/>
              </a:defRPr>
            </a:lvl9pPr>
          </a:lstStyle>
          <a:p>
            <a:endParaRPr/>
          </a:p>
        </p:txBody>
      </p:sp>
      <p:sp>
        <p:nvSpPr>
          <p:cNvPr id="22" name="Shape 22"/>
          <p:cNvSpPr txBox="1">
            <a:spLocks noGrp="1"/>
          </p:cNvSpPr>
          <p:nvPr>
            <p:ph type="ctrTitle"/>
          </p:nvPr>
        </p:nvSpPr>
        <p:spPr>
          <a:xfrm>
            <a:off x="457200" y="1129445"/>
            <a:ext cx="8229600" cy="11025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l" rtl="0">
              <a:spcBef>
                <a:spcPts val="0"/>
              </a:spcBef>
              <a:spcAft>
                <a:spcPts val="0"/>
              </a:spcAft>
              <a:buFont typeface="Arial"/>
              <a:buNone/>
              <a:defRPr sz="1800"/>
            </a:lvl2pPr>
            <a:lvl3pPr marL="0" marR="0" lvl="2" indent="0" algn="l" rtl="0">
              <a:spcBef>
                <a:spcPts val="0"/>
              </a:spcBef>
              <a:spcAft>
                <a:spcPts val="0"/>
              </a:spcAft>
              <a:buFont typeface="Arial"/>
              <a:buNone/>
              <a:defRPr sz="1800"/>
            </a:lvl3pPr>
            <a:lvl4pPr marL="0" marR="0" lvl="3" indent="0" algn="l" rtl="0">
              <a:spcBef>
                <a:spcPts val="0"/>
              </a:spcBef>
              <a:spcAft>
                <a:spcPts val="0"/>
              </a:spcAft>
              <a:buFont typeface="Arial"/>
              <a:buNone/>
              <a:defRPr sz="1800"/>
            </a:lvl4pPr>
            <a:lvl5pPr marL="0" marR="0" lvl="4" indent="0" algn="l" rtl="0">
              <a:spcBef>
                <a:spcPts val="0"/>
              </a:spcBef>
              <a:spcAft>
                <a:spcPts val="0"/>
              </a:spcAft>
              <a:buFont typeface="Arial"/>
              <a:buNone/>
              <a:defRPr sz="1800"/>
            </a:lvl5pPr>
            <a:lvl6pPr marL="457200" marR="0" lvl="5" indent="0" algn="l" rtl="0">
              <a:spcBef>
                <a:spcPts val="0"/>
              </a:spcBef>
              <a:spcAft>
                <a:spcPts val="0"/>
              </a:spcAft>
              <a:buFont typeface="Arial"/>
              <a:buNone/>
              <a:defRPr sz="1800"/>
            </a:lvl6pPr>
            <a:lvl7pPr marL="914400" marR="0" lvl="6" indent="0" algn="l" rtl="0">
              <a:spcBef>
                <a:spcPts val="0"/>
              </a:spcBef>
              <a:spcAft>
                <a:spcPts val="0"/>
              </a:spcAft>
              <a:buFont typeface="Arial"/>
              <a:buNone/>
              <a:defRPr sz="1800"/>
            </a:lvl7pPr>
            <a:lvl8pPr marL="1371600" marR="0" lvl="7" indent="0" algn="l" rtl="0">
              <a:spcBef>
                <a:spcPts val="0"/>
              </a:spcBef>
              <a:spcAft>
                <a:spcPts val="0"/>
              </a:spcAft>
              <a:buFont typeface="Arial"/>
              <a:buNone/>
              <a:defRPr sz="1800"/>
            </a:lvl8pPr>
            <a:lvl9pPr marL="1828800" marR="0" lvl="8" indent="0" algn="l" rtl="0">
              <a:spcBef>
                <a:spcPts val="0"/>
              </a:spcBef>
              <a:spcAft>
                <a:spcPts val="0"/>
              </a:spcAft>
              <a:buFont typeface="Arial"/>
              <a:buNone/>
              <a:defRPr sz="1800"/>
            </a:lvl9pPr>
          </a:lstStyle>
          <a:p>
            <a:endParaRPr/>
          </a:p>
        </p:txBody>
      </p:sp>
      <p:sp>
        <p:nvSpPr>
          <p:cNvPr id="23" name="Shape 23"/>
          <p:cNvSpPr txBox="1">
            <a:spLocks noGrp="1"/>
          </p:cNvSpPr>
          <p:nvPr>
            <p:ph type="dt" idx="10"/>
          </p:nvPr>
        </p:nvSpPr>
        <p:spPr>
          <a:xfrm>
            <a:off x="6172200" y="4643437"/>
            <a:ext cx="2476500" cy="3570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24" name="Shape 24"/>
          <p:cNvSpPr txBox="1">
            <a:spLocks noGrp="1"/>
          </p:cNvSpPr>
          <p:nvPr>
            <p:ph type="ftr" idx="11"/>
          </p:nvPr>
        </p:nvSpPr>
        <p:spPr>
          <a:xfrm>
            <a:off x="914400" y="4629150"/>
            <a:ext cx="3962399" cy="34289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25" name="Shape 25"/>
          <p:cNvSpPr>
            <a:spLocks noGrp="1"/>
          </p:cNvSpPr>
          <p:nvPr>
            <p:ph type="sldNum" idx="12"/>
          </p:nvPr>
        </p:nvSpPr>
        <p:spPr>
          <a:xfrm>
            <a:off x="146050" y="4657725"/>
            <a:ext cx="457200" cy="342899"/>
          </a:xfrm>
          <a:prstGeom prst="ellipse">
            <a:avLst/>
          </a:prstGeom>
          <a:solidFill>
            <a:srgbClr val="0A59B0"/>
          </a:solidFill>
          <a:ln>
            <a:noFill/>
          </a:ln>
        </p:spPr>
        <p:txBody>
          <a:bodyPr lIns="91425" tIns="91425" rIns="91425" bIns="91425" anchor="ctr" anchorCtr="1">
            <a:noAutofit/>
          </a:bodyPr>
          <a:lstStyle/>
          <a:p>
            <a:pPr marL="0" marR="0" lvl="0" indent="0" algn="ctr"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914400" marR="0" lvl="2"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371600" marR="0" lvl="3"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ct val="250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Caption">
    <p:spTree>
      <p:nvGrpSpPr>
        <p:cNvPr id="1" name="Shape 62"/>
        <p:cNvGrpSpPr/>
        <p:nvPr/>
      </p:nvGrpSpPr>
      <p:grpSpPr>
        <a:xfrm>
          <a:off x="0" y="0"/>
          <a:ext cx="0" cy="0"/>
          <a:chOff x="0" y="0"/>
          <a:chExt cx="0" cy="0"/>
        </a:xfrm>
      </p:grpSpPr>
      <p:sp>
        <p:nvSpPr>
          <p:cNvPr id="63" name="Shape 63"/>
          <p:cNvSpPr txBox="1">
            <a:spLocks noGrp="1"/>
          </p:cNvSpPr>
          <p:nvPr>
            <p:ph type="body" idx="1"/>
          </p:nvPr>
        </p:nvSpPr>
        <p:spPr>
          <a:xfrm>
            <a:off x="311700" y="4230575"/>
            <a:ext cx="5998800" cy="6051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dk2"/>
              </a:buClr>
              <a:buFont typeface="Arial"/>
              <a:buNone/>
              <a:defRPr sz="1800" b="0" i="0" u="none" strike="noStrike" cap="none">
                <a:solidFill>
                  <a:schemeClr val="dk2"/>
                </a:solidFill>
                <a:latin typeface="Arial"/>
                <a:ea typeface="Arial"/>
                <a:cs typeface="Arial"/>
                <a:sym typeface="Arial"/>
              </a:defRPr>
            </a:lvl1pPr>
            <a:lvl2pPr marL="457200" marR="0" lvl="1"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2pPr>
            <a:lvl3pPr marL="914400" marR="0" lvl="2"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3pPr>
            <a:lvl4pPr marL="1371600" marR="0" lvl="3"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4pPr>
            <a:lvl5pPr marL="1828800" marR="0" lvl="4"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5pPr>
            <a:lvl6pPr marL="2286000" marR="0" lvl="5"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6pPr>
            <a:lvl7pPr marL="2743200" marR="0" lvl="6"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7pPr>
            <a:lvl8pPr marL="3200400" marR="0" lvl="7"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8pPr>
            <a:lvl9pPr marL="3657600" marR="0" lvl="8"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9pPr>
          </a:lstStyle>
          <a:p>
            <a:endParaRPr/>
          </a:p>
        </p:txBody>
      </p:sp>
      <p:sp>
        <p:nvSpPr>
          <p:cNvPr id="64" name="Shape 64"/>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vi" sz="1400" b="0" i="0" u="none" strike="noStrike" cap="none">
                <a:solidFill>
                  <a:srgbClr val="000000"/>
                </a:solidFill>
                <a:latin typeface="Arial"/>
                <a:ea typeface="Arial"/>
                <a:cs typeface="Arial"/>
                <a:sym typeface="Arial"/>
              </a:rPr>
              <a:t>‹#›</a:t>
            </a:fld>
            <a:endParaRPr lang="vi"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ig number">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311700" y="1106125"/>
            <a:ext cx="8520599" cy="1963500"/>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chemeClr val="dk1"/>
              </a:buClr>
              <a:buFont typeface="Arial"/>
              <a:buNone/>
              <a:defRPr sz="12000" b="0" i="0" u="none" strike="noStrike" cap="none">
                <a:solidFill>
                  <a:schemeClr val="dk1"/>
                </a:solidFill>
                <a:latin typeface="Arial"/>
                <a:ea typeface="Arial"/>
                <a:cs typeface="Arial"/>
                <a:sym typeface="Arial"/>
              </a:defRPr>
            </a:lvl1pPr>
            <a:lvl2pPr lvl="1" indent="0" algn="ctr">
              <a:spcBef>
                <a:spcPts val="0"/>
              </a:spcBef>
              <a:buClr>
                <a:schemeClr val="dk1"/>
              </a:buClr>
              <a:buFont typeface="Arial"/>
              <a:buNone/>
              <a:defRPr sz="12000">
                <a:solidFill>
                  <a:schemeClr val="dk1"/>
                </a:solidFill>
              </a:defRPr>
            </a:lvl2pPr>
            <a:lvl3pPr lvl="2" indent="0" algn="ctr">
              <a:spcBef>
                <a:spcPts val="0"/>
              </a:spcBef>
              <a:buClr>
                <a:schemeClr val="dk1"/>
              </a:buClr>
              <a:buFont typeface="Arial"/>
              <a:buNone/>
              <a:defRPr sz="12000">
                <a:solidFill>
                  <a:schemeClr val="dk1"/>
                </a:solidFill>
              </a:defRPr>
            </a:lvl3pPr>
            <a:lvl4pPr lvl="3" indent="0" algn="ctr">
              <a:spcBef>
                <a:spcPts val="0"/>
              </a:spcBef>
              <a:buClr>
                <a:schemeClr val="dk1"/>
              </a:buClr>
              <a:buFont typeface="Arial"/>
              <a:buNone/>
              <a:defRPr sz="12000">
                <a:solidFill>
                  <a:schemeClr val="dk1"/>
                </a:solidFill>
              </a:defRPr>
            </a:lvl4pPr>
            <a:lvl5pPr lvl="4" indent="0" algn="ctr">
              <a:spcBef>
                <a:spcPts val="0"/>
              </a:spcBef>
              <a:buClr>
                <a:schemeClr val="dk1"/>
              </a:buClr>
              <a:buFont typeface="Arial"/>
              <a:buNone/>
              <a:defRPr sz="12000">
                <a:solidFill>
                  <a:schemeClr val="dk1"/>
                </a:solidFill>
              </a:defRPr>
            </a:lvl5pPr>
            <a:lvl6pPr lvl="5" indent="0" algn="ctr">
              <a:spcBef>
                <a:spcPts val="0"/>
              </a:spcBef>
              <a:buClr>
                <a:schemeClr val="dk1"/>
              </a:buClr>
              <a:buFont typeface="Arial"/>
              <a:buNone/>
              <a:defRPr sz="12000">
                <a:solidFill>
                  <a:schemeClr val="dk1"/>
                </a:solidFill>
              </a:defRPr>
            </a:lvl6pPr>
            <a:lvl7pPr lvl="6" indent="0" algn="ctr">
              <a:spcBef>
                <a:spcPts val="0"/>
              </a:spcBef>
              <a:buClr>
                <a:schemeClr val="dk1"/>
              </a:buClr>
              <a:buFont typeface="Arial"/>
              <a:buNone/>
              <a:defRPr sz="12000">
                <a:solidFill>
                  <a:schemeClr val="dk1"/>
                </a:solidFill>
              </a:defRPr>
            </a:lvl7pPr>
            <a:lvl8pPr lvl="7" indent="0" algn="ctr">
              <a:spcBef>
                <a:spcPts val="0"/>
              </a:spcBef>
              <a:buClr>
                <a:schemeClr val="dk1"/>
              </a:buClr>
              <a:buFont typeface="Arial"/>
              <a:buNone/>
              <a:defRPr sz="12000">
                <a:solidFill>
                  <a:schemeClr val="dk1"/>
                </a:solidFill>
              </a:defRPr>
            </a:lvl8pPr>
            <a:lvl9pPr lvl="8" indent="0" algn="ctr">
              <a:spcBef>
                <a:spcPts val="0"/>
              </a:spcBef>
              <a:buClr>
                <a:schemeClr val="dk1"/>
              </a:buClr>
              <a:buFont typeface="Arial"/>
              <a:buNone/>
              <a:defRPr sz="12000">
                <a:solidFill>
                  <a:schemeClr val="dk1"/>
                </a:solidFill>
              </a:defRPr>
            </a:lvl9pPr>
          </a:lstStyle>
          <a:p>
            <a:endParaRPr/>
          </a:p>
        </p:txBody>
      </p:sp>
      <p:sp>
        <p:nvSpPr>
          <p:cNvPr id="67" name="Shape 67"/>
          <p:cNvSpPr txBox="1">
            <a:spLocks noGrp="1"/>
          </p:cNvSpPr>
          <p:nvPr>
            <p:ph type="body" idx="1"/>
          </p:nvPr>
        </p:nvSpPr>
        <p:spPr>
          <a:xfrm>
            <a:off x="311700" y="3152225"/>
            <a:ext cx="8520599" cy="1300800"/>
          </a:xfrm>
          <a:prstGeom prst="rect">
            <a:avLst/>
          </a:prstGeom>
          <a:noFill/>
          <a:ln>
            <a:noFill/>
          </a:ln>
        </p:spPr>
        <p:txBody>
          <a:bodyPr lIns="91425" tIns="91425" rIns="91425" bIns="91425" anchor="t" anchorCtr="0"/>
          <a:lstStyle>
            <a:lvl1pPr marL="0" marR="0" lvl="0" indent="0" algn="ctr" rtl="0">
              <a:lnSpc>
                <a:spcPct val="115000"/>
              </a:lnSpc>
              <a:spcBef>
                <a:spcPts val="0"/>
              </a:spcBef>
              <a:spcAft>
                <a:spcPts val="1600"/>
              </a:spcAft>
              <a:buClr>
                <a:schemeClr val="dk2"/>
              </a:buClr>
              <a:buFont typeface="Arial"/>
              <a:buNone/>
              <a:defRPr sz="1800" b="0" i="0" u="none" strike="noStrike" cap="none">
                <a:solidFill>
                  <a:schemeClr val="dk2"/>
                </a:solidFill>
                <a:latin typeface="Arial"/>
                <a:ea typeface="Arial"/>
                <a:cs typeface="Arial"/>
                <a:sym typeface="Arial"/>
              </a:defRPr>
            </a:lvl1pPr>
            <a:lvl2pPr marL="457200" marR="0" lvl="1" indent="0" algn="ctr"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2pPr>
            <a:lvl3pPr marL="914400" marR="0" lvl="2" indent="0" algn="ctr"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3pPr>
            <a:lvl4pPr marL="1371600" marR="0" lvl="3" indent="0" algn="ctr"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4pPr>
            <a:lvl5pPr marL="1828800" marR="0" lvl="4" indent="0" algn="ctr"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5pPr>
            <a:lvl6pPr marL="2286000" marR="0" lvl="5" indent="0" algn="ctr"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6pPr>
            <a:lvl7pPr marL="2743200" marR="0" lvl="6" indent="0" algn="ctr"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7pPr>
            <a:lvl8pPr marL="3200400" marR="0" lvl="7" indent="0" algn="ctr"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8pPr>
            <a:lvl9pPr marL="3657600" marR="0" lvl="8" indent="0" algn="ctr"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9pPr>
          </a:lstStyle>
          <a:p>
            <a:endParaRPr/>
          </a:p>
        </p:txBody>
      </p:sp>
      <p:sp>
        <p:nvSpPr>
          <p:cNvPr id="68" name="Shape 68"/>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vi" sz="1400" b="0" i="0" u="none" strike="noStrike" cap="none">
                <a:solidFill>
                  <a:srgbClr val="000000"/>
                </a:solidFill>
                <a:latin typeface="Arial"/>
                <a:ea typeface="Arial"/>
                <a:cs typeface="Arial"/>
                <a:sym typeface="Arial"/>
              </a:rPr>
              <a:t>‹#›</a:t>
            </a:fld>
            <a:endParaRPr lang="vi"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9"/>
        <p:cNvGrpSpPr/>
        <p:nvPr/>
      </p:nvGrpSpPr>
      <p:grpSpPr>
        <a:xfrm>
          <a:off x="0" y="0"/>
          <a:ext cx="0" cy="0"/>
          <a:chOff x="0" y="0"/>
          <a:chExt cx="0" cy="0"/>
        </a:xfrm>
      </p:grpSpPr>
      <p:sp>
        <p:nvSpPr>
          <p:cNvPr id="70" name="Shape 70"/>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vi" sz="1400" b="0" i="0" u="none" strike="noStrike" cap="none">
                <a:solidFill>
                  <a:srgbClr val="000000"/>
                </a:solidFill>
                <a:latin typeface="Arial"/>
                <a:ea typeface="Arial"/>
                <a:cs typeface="Arial"/>
                <a:sym typeface="Arial"/>
              </a:rPr>
              <a:t>‹#›</a:t>
            </a:fld>
            <a:endParaRPr lang="vi"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30"/>
        <p:cNvGrpSpPr/>
        <p:nvPr/>
      </p:nvGrpSpPr>
      <p:grpSpPr>
        <a:xfrm>
          <a:off x="0" y="0"/>
          <a:ext cx="0" cy="0"/>
          <a:chOff x="0" y="0"/>
          <a:chExt cx="0" cy="0"/>
        </a:xfrm>
      </p:grpSpPr>
      <p:sp>
        <p:nvSpPr>
          <p:cNvPr id="31" name="Shape 31"/>
          <p:cNvSpPr txBox="1">
            <a:spLocks noGrp="1"/>
          </p:cNvSpPr>
          <p:nvPr>
            <p:ph type="ctrTitle"/>
          </p:nvPr>
        </p:nvSpPr>
        <p:spPr>
          <a:xfrm>
            <a:off x="311708" y="744575"/>
            <a:ext cx="8520599" cy="2052599"/>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chemeClr val="dk1"/>
              </a:buClr>
              <a:buFont typeface="Arial"/>
              <a:buNone/>
              <a:defRPr sz="5200" b="0" i="0" u="none" strike="noStrike" cap="none">
                <a:solidFill>
                  <a:schemeClr val="dk1"/>
                </a:solidFill>
                <a:latin typeface="Arial"/>
                <a:ea typeface="Arial"/>
                <a:cs typeface="Arial"/>
                <a:sym typeface="Arial"/>
              </a:defRPr>
            </a:lvl1pPr>
            <a:lvl2pPr lvl="1" indent="0" algn="ctr">
              <a:spcBef>
                <a:spcPts val="0"/>
              </a:spcBef>
              <a:buClr>
                <a:schemeClr val="dk1"/>
              </a:buClr>
              <a:buFont typeface="Arial"/>
              <a:buNone/>
              <a:defRPr sz="5200">
                <a:solidFill>
                  <a:schemeClr val="dk1"/>
                </a:solidFill>
              </a:defRPr>
            </a:lvl2pPr>
            <a:lvl3pPr lvl="2" indent="0" algn="ctr">
              <a:spcBef>
                <a:spcPts val="0"/>
              </a:spcBef>
              <a:buClr>
                <a:schemeClr val="dk1"/>
              </a:buClr>
              <a:buFont typeface="Arial"/>
              <a:buNone/>
              <a:defRPr sz="5200">
                <a:solidFill>
                  <a:schemeClr val="dk1"/>
                </a:solidFill>
              </a:defRPr>
            </a:lvl3pPr>
            <a:lvl4pPr lvl="3" indent="0" algn="ctr">
              <a:spcBef>
                <a:spcPts val="0"/>
              </a:spcBef>
              <a:buClr>
                <a:schemeClr val="dk1"/>
              </a:buClr>
              <a:buFont typeface="Arial"/>
              <a:buNone/>
              <a:defRPr sz="5200">
                <a:solidFill>
                  <a:schemeClr val="dk1"/>
                </a:solidFill>
              </a:defRPr>
            </a:lvl4pPr>
            <a:lvl5pPr lvl="4" indent="0" algn="ctr">
              <a:spcBef>
                <a:spcPts val="0"/>
              </a:spcBef>
              <a:buClr>
                <a:schemeClr val="dk1"/>
              </a:buClr>
              <a:buFont typeface="Arial"/>
              <a:buNone/>
              <a:defRPr sz="5200">
                <a:solidFill>
                  <a:schemeClr val="dk1"/>
                </a:solidFill>
              </a:defRPr>
            </a:lvl5pPr>
            <a:lvl6pPr lvl="5" indent="0" algn="ctr">
              <a:spcBef>
                <a:spcPts val="0"/>
              </a:spcBef>
              <a:buClr>
                <a:schemeClr val="dk1"/>
              </a:buClr>
              <a:buFont typeface="Arial"/>
              <a:buNone/>
              <a:defRPr sz="5200">
                <a:solidFill>
                  <a:schemeClr val="dk1"/>
                </a:solidFill>
              </a:defRPr>
            </a:lvl6pPr>
            <a:lvl7pPr lvl="6" indent="0" algn="ctr">
              <a:spcBef>
                <a:spcPts val="0"/>
              </a:spcBef>
              <a:buClr>
                <a:schemeClr val="dk1"/>
              </a:buClr>
              <a:buFont typeface="Arial"/>
              <a:buNone/>
              <a:defRPr sz="5200">
                <a:solidFill>
                  <a:schemeClr val="dk1"/>
                </a:solidFill>
              </a:defRPr>
            </a:lvl7pPr>
            <a:lvl8pPr lvl="7" indent="0" algn="ctr">
              <a:spcBef>
                <a:spcPts val="0"/>
              </a:spcBef>
              <a:buClr>
                <a:schemeClr val="dk1"/>
              </a:buClr>
              <a:buFont typeface="Arial"/>
              <a:buNone/>
              <a:defRPr sz="5200">
                <a:solidFill>
                  <a:schemeClr val="dk1"/>
                </a:solidFill>
              </a:defRPr>
            </a:lvl8pPr>
            <a:lvl9pPr lvl="8" indent="0" algn="ctr">
              <a:spcBef>
                <a:spcPts val="0"/>
              </a:spcBef>
              <a:buClr>
                <a:schemeClr val="dk1"/>
              </a:buClr>
              <a:buFont typeface="Arial"/>
              <a:buNone/>
              <a:defRPr sz="5200">
                <a:solidFill>
                  <a:schemeClr val="dk1"/>
                </a:solidFill>
              </a:defRPr>
            </a:lvl9pPr>
          </a:lstStyle>
          <a:p>
            <a:endParaRPr/>
          </a:p>
        </p:txBody>
      </p:sp>
      <p:sp>
        <p:nvSpPr>
          <p:cNvPr id="32" name="Shape 32"/>
          <p:cNvSpPr txBox="1">
            <a:spLocks noGrp="1"/>
          </p:cNvSpPr>
          <p:nvPr>
            <p:ph type="subTitle" idx="1"/>
          </p:nvPr>
        </p:nvSpPr>
        <p:spPr>
          <a:xfrm>
            <a:off x="311700" y="2834125"/>
            <a:ext cx="8520599" cy="79260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chemeClr val="dk2"/>
              </a:buClr>
              <a:buFont typeface="Arial"/>
              <a:buNone/>
              <a:defRPr sz="2800" b="0" i="0" u="none" strike="noStrike" cap="none">
                <a:solidFill>
                  <a:schemeClr val="dk2"/>
                </a:solidFill>
                <a:latin typeface="Arial"/>
                <a:ea typeface="Arial"/>
                <a:cs typeface="Arial"/>
                <a:sym typeface="Arial"/>
              </a:defRPr>
            </a:lvl1pPr>
            <a:lvl2pPr marL="457200" marR="0" lvl="1" indent="0" algn="ctr" rtl="0">
              <a:lnSpc>
                <a:spcPct val="100000"/>
              </a:lnSpc>
              <a:spcBef>
                <a:spcPts val="0"/>
              </a:spcBef>
              <a:spcAft>
                <a:spcPts val="0"/>
              </a:spcAft>
              <a:buClr>
                <a:schemeClr val="dk2"/>
              </a:buClr>
              <a:buFont typeface="Arial"/>
              <a:buNone/>
              <a:defRPr sz="2800" b="0" i="0" u="none" strike="noStrike" cap="none">
                <a:solidFill>
                  <a:schemeClr val="dk2"/>
                </a:solidFill>
                <a:latin typeface="Arial"/>
                <a:ea typeface="Arial"/>
                <a:cs typeface="Arial"/>
                <a:sym typeface="Arial"/>
              </a:defRPr>
            </a:lvl2pPr>
            <a:lvl3pPr marL="914400" marR="0" lvl="2" indent="0" algn="ctr" rtl="0">
              <a:lnSpc>
                <a:spcPct val="100000"/>
              </a:lnSpc>
              <a:spcBef>
                <a:spcPts val="0"/>
              </a:spcBef>
              <a:spcAft>
                <a:spcPts val="0"/>
              </a:spcAft>
              <a:buClr>
                <a:schemeClr val="dk2"/>
              </a:buClr>
              <a:buFont typeface="Arial"/>
              <a:buNone/>
              <a:defRPr sz="2800" b="0" i="0" u="none" strike="noStrike" cap="none">
                <a:solidFill>
                  <a:schemeClr val="dk2"/>
                </a:solidFill>
                <a:latin typeface="Arial"/>
                <a:ea typeface="Arial"/>
                <a:cs typeface="Arial"/>
                <a:sym typeface="Arial"/>
              </a:defRPr>
            </a:lvl3pPr>
            <a:lvl4pPr marL="1371600" marR="0" lvl="3" indent="0" algn="ctr" rtl="0">
              <a:lnSpc>
                <a:spcPct val="100000"/>
              </a:lnSpc>
              <a:spcBef>
                <a:spcPts val="0"/>
              </a:spcBef>
              <a:spcAft>
                <a:spcPts val="0"/>
              </a:spcAft>
              <a:buClr>
                <a:schemeClr val="dk2"/>
              </a:buClr>
              <a:buFont typeface="Arial"/>
              <a:buNone/>
              <a:defRPr sz="2800" b="0" i="0" u="none" strike="noStrike" cap="none">
                <a:solidFill>
                  <a:schemeClr val="dk2"/>
                </a:solidFill>
                <a:latin typeface="Arial"/>
                <a:ea typeface="Arial"/>
                <a:cs typeface="Arial"/>
                <a:sym typeface="Arial"/>
              </a:defRPr>
            </a:lvl4pPr>
            <a:lvl5pPr marL="1828800" marR="0" lvl="4" indent="0" algn="ctr" rtl="0">
              <a:lnSpc>
                <a:spcPct val="100000"/>
              </a:lnSpc>
              <a:spcBef>
                <a:spcPts val="0"/>
              </a:spcBef>
              <a:spcAft>
                <a:spcPts val="0"/>
              </a:spcAft>
              <a:buClr>
                <a:schemeClr val="dk2"/>
              </a:buClr>
              <a:buFont typeface="Arial"/>
              <a:buNone/>
              <a:defRPr sz="2800" b="0" i="0" u="none" strike="noStrike" cap="none">
                <a:solidFill>
                  <a:schemeClr val="dk2"/>
                </a:solidFill>
                <a:latin typeface="Arial"/>
                <a:ea typeface="Arial"/>
                <a:cs typeface="Arial"/>
                <a:sym typeface="Arial"/>
              </a:defRPr>
            </a:lvl5pPr>
            <a:lvl6pPr marL="2286000" marR="0" lvl="5" indent="0" algn="ctr" rtl="0">
              <a:lnSpc>
                <a:spcPct val="100000"/>
              </a:lnSpc>
              <a:spcBef>
                <a:spcPts val="0"/>
              </a:spcBef>
              <a:spcAft>
                <a:spcPts val="0"/>
              </a:spcAft>
              <a:buClr>
                <a:schemeClr val="dk2"/>
              </a:buClr>
              <a:buFont typeface="Arial"/>
              <a:buNone/>
              <a:defRPr sz="2800" b="0" i="0" u="none" strike="noStrike" cap="none">
                <a:solidFill>
                  <a:schemeClr val="dk2"/>
                </a:solidFill>
                <a:latin typeface="Arial"/>
                <a:ea typeface="Arial"/>
                <a:cs typeface="Arial"/>
                <a:sym typeface="Arial"/>
              </a:defRPr>
            </a:lvl6pPr>
            <a:lvl7pPr marL="2743200" marR="0" lvl="6" indent="0" algn="ctr" rtl="0">
              <a:lnSpc>
                <a:spcPct val="100000"/>
              </a:lnSpc>
              <a:spcBef>
                <a:spcPts val="0"/>
              </a:spcBef>
              <a:spcAft>
                <a:spcPts val="0"/>
              </a:spcAft>
              <a:buClr>
                <a:schemeClr val="dk2"/>
              </a:buClr>
              <a:buFont typeface="Arial"/>
              <a:buNone/>
              <a:defRPr sz="2800" b="0" i="0" u="none" strike="noStrike" cap="none">
                <a:solidFill>
                  <a:schemeClr val="dk2"/>
                </a:solidFill>
                <a:latin typeface="Arial"/>
                <a:ea typeface="Arial"/>
                <a:cs typeface="Arial"/>
                <a:sym typeface="Arial"/>
              </a:defRPr>
            </a:lvl7pPr>
            <a:lvl8pPr marL="3200400" marR="0" lvl="7" indent="0" algn="ctr" rtl="0">
              <a:lnSpc>
                <a:spcPct val="100000"/>
              </a:lnSpc>
              <a:spcBef>
                <a:spcPts val="0"/>
              </a:spcBef>
              <a:spcAft>
                <a:spcPts val="0"/>
              </a:spcAft>
              <a:buClr>
                <a:schemeClr val="dk2"/>
              </a:buClr>
              <a:buFont typeface="Arial"/>
              <a:buNone/>
              <a:defRPr sz="2800" b="0" i="0" u="none" strike="noStrike" cap="none">
                <a:solidFill>
                  <a:schemeClr val="dk2"/>
                </a:solidFill>
                <a:latin typeface="Arial"/>
                <a:ea typeface="Arial"/>
                <a:cs typeface="Arial"/>
                <a:sym typeface="Arial"/>
              </a:defRPr>
            </a:lvl8pPr>
            <a:lvl9pPr marL="3657600" marR="0" lvl="8" indent="0" algn="ctr" rtl="0">
              <a:lnSpc>
                <a:spcPct val="100000"/>
              </a:lnSpc>
              <a:spcBef>
                <a:spcPts val="0"/>
              </a:spcBef>
              <a:spcAft>
                <a:spcPts val="0"/>
              </a:spcAft>
              <a:buClr>
                <a:schemeClr val="dk2"/>
              </a:buClr>
              <a:buFont typeface="Arial"/>
              <a:buNone/>
              <a:defRPr sz="2800" b="0" i="0" u="none" strike="noStrike" cap="none">
                <a:solidFill>
                  <a:schemeClr val="dk2"/>
                </a:solidFill>
                <a:latin typeface="Arial"/>
                <a:ea typeface="Arial"/>
                <a:cs typeface="Arial"/>
                <a:sym typeface="Arial"/>
              </a:defRPr>
            </a:lvl9pPr>
          </a:lstStyle>
          <a:p>
            <a:endParaRPr/>
          </a:p>
        </p:txBody>
      </p:sp>
      <p:sp>
        <p:nvSpPr>
          <p:cNvPr id="33" name="Shape 33"/>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vi" sz="1400" b="0" i="0" u="none" strike="noStrike" cap="none">
                <a:solidFill>
                  <a:srgbClr val="000000"/>
                </a:solidFill>
                <a:latin typeface="Arial"/>
                <a:ea typeface="Arial"/>
                <a:cs typeface="Arial"/>
                <a:sym typeface="Arial"/>
              </a:rPr>
              <a:t>‹#›</a:t>
            </a:fld>
            <a:endParaRPr lang="vi"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endParaRPr/>
          </a:p>
        </p:txBody>
      </p:sp>
      <p:sp>
        <p:nvSpPr>
          <p:cNvPr id="36" name="Shape 36"/>
          <p:cNvSpPr txBox="1">
            <a:spLocks noGrp="1"/>
          </p:cNvSpPr>
          <p:nvPr>
            <p:ph type="body" idx="1"/>
          </p:nvPr>
        </p:nvSpPr>
        <p:spPr>
          <a:xfrm>
            <a:off x="311700" y="1152475"/>
            <a:ext cx="8520599" cy="34164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dk2"/>
              </a:buClr>
              <a:buFont typeface="Arial"/>
              <a:buNone/>
              <a:defRPr sz="1800" b="0" i="0" u="none" strike="noStrike" cap="none">
                <a:solidFill>
                  <a:schemeClr val="dk2"/>
                </a:solidFill>
                <a:latin typeface="Arial"/>
                <a:ea typeface="Arial"/>
                <a:cs typeface="Arial"/>
                <a:sym typeface="Arial"/>
              </a:defRPr>
            </a:lvl1pPr>
            <a:lvl2pPr marL="457200" marR="0" lvl="1"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2pPr>
            <a:lvl3pPr marL="914400" marR="0" lvl="2"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3pPr>
            <a:lvl4pPr marL="1371600" marR="0" lvl="3"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4pPr>
            <a:lvl5pPr marL="1828800" marR="0" lvl="4"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5pPr>
            <a:lvl6pPr marL="2286000" marR="0" lvl="5"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6pPr>
            <a:lvl7pPr marL="2743200" marR="0" lvl="6"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7pPr>
            <a:lvl8pPr marL="3200400" marR="0" lvl="7"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8pPr>
            <a:lvl9pPr marL="3657600" marR="0" lvl="8"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9pPr>
          </a:lstStyle>
          <a:p>
            <a:endParaRPr/>
          </a:p>
        </p:txBody>
      </p:sp>
      <p:sp>
        <p:nvSpPr>
          <p:cNvPr id="37" name="Shape 37"/>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vi" sz="1400" b="0" i="0" u="none" strike="noStrike" cap="none">
                <a:solidFill>
                  <a:srgbClr val="000000"/>
                </a:solidFill>
                <a:latin typeface="Arial"/>
                <a:ea typeface="Arial"/>
                <a:cs typeface="Arial"/>
                <a:sym typeface="Arial"/>
              </a:rPr>
              <a:t>‹#›</a:t>
            </a:fld>
            <a:endParaRPr lang="vi"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2150850"/>
            <a:ext cx="8520599" cy="8418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1"/>
              </a:buClr>
              <a:buFont typeface="Arial"/>
              <a:buNone/>
              <a:defRPr sz="3600" b="0" i="0" u="none" strike="noStrike" cap="none">
                <a:solidFill>
                  <a:schemeClr val="dk1"/>
                </a:solidFill>
                <a:latin typeface="Arial"/>
                <a:ea typeface="Arial"/>
                <a:cs typeface="Arial"/>
                <a:sym typeface="Arial"/>
              </a:defRPr>
            </a:lvl1pPr>
            <a:lvl2pPr lvl="1" indent="0" algn="ctr">
              <a:spcBef>
                <a:spcPts val="0"/>
              </a:spcBef>
              <a:buClr>
                <a:schemeClr val="dk1"/>
              </a:buClr>
              <a:buFont typeface="Arial"/>
              <a:buNone/>
              <a:defRPr sz="3600">
                <a:solidFill>
                  <a:schemeClr val="dk1"/>
                </a:solidFill>
              </a:defRPr>
            </a:lvl2pPr>
            <a:lvl3pPr lvl="2" indent="0" algn="ctr">
              <a:spcBef>
                <a:spcPts val="0"/>
              </a:spcBef>
              <a:buClr>
                <a:schemeClr val="dk1"/>
              </a:buClr>
              <a:buFont typeface="Arial"/>
              <a:buNone/>
              <a:defRPr sz="3600">
                <a:solidFill>
                  <a:schemeClr val="dk1"/>
                </a:solidFill>
              </a:defRPr>
            </a:lvl3pPr>
            <a:lvl4pPr lvl="3" indent="0" algn="ctr">
              <a:spcBef>
                <a:spcPts val="0"/>
              </a:spcBef>
              <a:buClr>
                <a:schemeClr val="dk1"/>
              </a:buClr>
              <a:buFont typeface="Arial"/>
              <a:buNone/>
              <a:defRPr sz="3600">
                <a:solidFill>
                  <a:schemeClr val="dk1"/>
                </a:solidFill>
              </a:defRPr>
            </a:lvl4pPr>
            <a:lvl5pPr lvl="4" indent="0" algn="ctr">
              <a:spcBef>
                <a:spcPts val="0"/>
              </a:spcBef>
              <a:buClr>
                <a:schemeClr val="dk1"/>
              </a:buClr>
              <a:buFont typeface="Arial"/>
              <a:buNone/>
              <a:defRPr sz="3600">
                <a:solidFill>
                  <a:schemeClr val="dk1"/>
                </a:solidFill>
              </a:defRPr>
            </a:lvl5pPr>
            <a:lvl6pPr lvl="5" indent="0" algn="ctr">
              <a:spcBef>
                <a:spcPts val="0"/>
              </a:spcBef>
              <a:buClr>
                <a:schemeClr val="dk1"/>
              </a:buClr>
              <a:buFont typeface="Arial"/>
              <a:buNone/>
              <a:defRPr sz="3600">
                <a:solidFill>
                  <a:schemeClr val="dk1"/>
                </a:solidFill>
              </a:defRPr>
            </a:lvl6pPr>
            <a:lvl7pPr lvl="6" indent="0" algn="ctr">
              <a:spcBef>
                <a:spcPts val="0"/>
              </a:spcBef>
              <a:buClr>
                <a:schemeClr val="dk1"/>
              </a:buClr>
              <a:buFont typeface="Arial"/>
              <a:buNone/>
              <a:defRPr sz="3600">
                <a:solidFill>
                  <a:schemeClr val="dk1"/>
                </a:solidFill>
              </a:defRPr>
            </a:lvl7pPr>
            <a:lvl8pPr lvl="7" indent="0" algn="ctr">
              <a:spcBef>
                <a:spcPts val="0"/>
              </a:spcBef>
              <a:buClr>
                <a:schemeClr val="dk1"/>
              </a:buClr>
              <a:buFont typeface="Arial"/>
              <a:buNone/>
              <a:defRPr sz="3600">
                <a:solidFill>
                  <a:schemeClr val="dk1"/>
                </a:solidFill>
              </a:defRPr>
            </a:lvl8pPr>
            <a:lvl9pPr lvl="8" indent="0" algn="ctr">
              <a:spcBef>
                <a:spcPts val="0"/>
              </a:spcBef>
              <a:buClr>
                <a:schemeClr val="dk1"/>
              </a:buClr>
              <a:buFont typeface="Arial"/>
              <a:buNone/>
              <a:defRPr sz="3600">
                <a:solidFill>
                  <a:schemeClr val="dk1"/>
                </a:solidFill>
              </a:defRPr>
            </a:lvl9pPr>
          </a:lstStyle>
          <a:p>
            <a:endParaRPr/>
          </a:p>
        </p:txBody>
      </p:sp>
      <p:sp>
        <p:nvSpPr>
          <p:cNvPr id="40" name="Shape 40"/>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vi" sz="1400" b="0" i="0" u="none" strike="noStrike" cap="none">
                <a:solidFill>
                  <a:srgbClr val="000000"/>
                </a:solidFill>
                <a:latin typeface="Arial"/>
                <a:ea typeface="Arial"/>
                <a:cs typeface="Arial"/>
                <a:sym typeface="Arial"/>
              </a:rPr>
              <a:t>‹#›</a:t>
            </a:fld>
            <a:endParaRPr lang="vi"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endParaRPr/>
          </a:p>
        </p:txBody>
      </p:sp>
      <p:sp>
        <p:nvSpPr>
          <p:cNvPr id="43" name="Shape 43"/>
          <p:cNvSpPr txBox="1">
            <a:spLocks noGrp="1"/>
          </p:cNvSpPr>
          <p:nvPr>
            <p:ph type="body" idx="1"/>
          </p:nvPr>
        </p:nvSpPr>
        <p:spPr>
          <a:xfrm>
            <a:off x="311700" y="1152475"/>
            <a:ext cx="3999899" cy="34164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1pPr>
            <a:lvl2pPr marL="457200" marR="0" lvl="1"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2pPr>
            <a:lvl3pPr marL="914400" marR="0" lvl="2"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3pPr>
            <a:lvl4pPr marL="1371600" marR="0" lvl="3"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4pPr>
            <a:lvl5pPr marL="1828800" marR="0" lvl="4"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5pPr>
            <a:lvl6pPr marL="2286000" marR="0" lvl="5"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6pPr>
            <a:lvl7pPr marL="2743200" marR="0" lvl="6"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7pPr>
            <a:lvl8pPr marL="3200400" marR="0" lvl="7"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8pPr>
            <a:lvl9pPr marL="3657600" marR="0" lvl="8"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9pPr>
          </a:lstStyle>
          <a:p>
            <a:endParaRPr/>
          </a:p>
        </p:txBody>
      </p:sp>
      <p:sp>
        <p:nvSpPr>
          <p:cNvPr id="44" name="Shape 44"/>
          <p:cNvSpPr txBox="1">
            <a:spLocks noGrp="1"/>
          </p:cNvSpPr>
          <p:nvPr>
            <p:ph type="body" idx="2"/>
          </p:nvPr>
        </p:nvSpPr>
        <p:spPr>
          <a:xfrm>
            <a:off x="4832400" y="1152475"/>
            <a:ext cx="3999899" cy="34164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1pPr>
            <a:lvl2pPr marL="457200" marR="0" lvl="1"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2pPr>
            <a:lvl3pPr marL="914400" marR="0" lvl="2"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3pPr>
            <a:lvl4pPr marL="1371600" marR="0" lvl="3"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4pPr>
            <a:lvl5pPr marL="1828800" marR="0" lvl="4"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5pPr>
            <a:lvl6pPr marL="2286000" marR="0" lvl="5"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6pPr>
            <a:lvl7pPr marL="2743200" marR="0" lvl="6"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7pPr>
            <a:lvl8pPr marL="3200400" marR="0" lvl="7"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8pPr>
            <a:lvl9pPr marL="3657600" marR="0" lvl="8"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9pPr>
          </a:lstStyle>
          <a:p>
            <a:endParaRPr/>
          </a:p>
        </p:txBody>
      </p:sp>
      <p:sp>
        <p:nvSpPr>
          <p:cNvPr id="45" name="Shape 45"/>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vi" sz="1400" b="0" i="0" u="none" strike="noStrike" cap="none">
                <a:solidFill>
                  <a:srgbClr val="000000"/>
                </a:solidFill>
                <a:latin typeface="Arial"/>
                <a:ea typeface="Arial"/>
                <a:cs typeface="Arial"/>
                <a:sym typeface="Arial"/>
              </a:rPr>
              <a:t>‹#›</a:t>
            </a:fld>
            <a:endParaRPr lang="vi"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endParaRPr/>
          </a:p>
        </p:txBody>
      </p:sp>
      <p:sp>
        <p:nvSpPr>
          <p:cNvPr id="48" name="Shape 48"/>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vi" sz="1400" b="0" i="0" u="none" strike="noStrike" cap="none">
                <a:solidFill>
                  <a:srgbClr val="000000"/>
                </a:solidFill>
                <a:latin typeface="Arial"/>
                <a:ea typeface="Arial"/>
                <a:cs typeface="Arial"/>
                <a:sym typeface="Arial"/>
              </a:rPr>
              <a:t>‹#›</a:t>
            </a:fld>
            <a:endParaRPr lang="vi"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311700" y="555600"/>
            <a:ext cx="2807999" cy="7556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1"/>
              </a:buClr>
              <a:buFont typeface="Arial"/>
              <a:buNone/>
              <a:defRPr sz="24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400">
                <a:solidFill>
                  <a:schemeClr val="dk1"/>
                </a:solidFill>
              </a:defRPr>
            </a:lvl2pPr>
            <a:lvl3pPr lvl="2" indent="0">
              <a:spcBef>
                <a:spcPts val="0"/>
              </a:spcBef>
              <a:buClr>
                <a:schemeClr val="dk1"/>
              </a:buClr>
              <a:buFont typeface="Arial"/>
              <a:buNone/>
              <a:defRPr sz="2400">
                <a:solidFill>
                  <a:schemeClr val="dk1"/>
                </a:solidFill>
              </a:defRPr>
            </a:lvl3pPr>
            <a:lvl4pPr lvl="3" indent="0">
              <a:spcBef>
                <a:spcPts val="0"/>
              </a:spcBef>
              <a:buClr>
                <a:schemeClr val="dk1"/>
              </a:buClr>
              <a:buFont typeface="Arial"/>
              <a:buNone/>
              <a:defRPr sz="2400">
                <a:solidFill>
                  <a:schemeClr val="dk1"/>
                </a:solidFill>
              </a:defRPr>
            </a:lvl4pPr>
            <a:lvl5pPr lvl="4" indent="0">
              <a:spcBef>
                <a:spcPts val="0"/>
              </a:spcBef>
              <a:buClr>
                <a:schemeClr val="dk1"/>
              </a:buClr>
              <a:buFont typeface="Arial"/>
              <a:buNone/>
              <a:defRPr sz="2400">
                <a:solidFill>
                  <a:schemeClr val="dk1"/>
                </a:solidFill>
              </a:defRPr>
            </a:lvl5pPr>
            <a:lvl6pPr lvl="5" indent="0">
              <a:spcBef>
                <a:spcPts val="0"/>
              </a:spcBef>
              <a:buClr>
                <a:schemeClr val="dk1"/>
              </a:buClr>
              <a:buFont typeface="Arial"/>
              <a:buNone/>
              <a:defRPr sz="2400">
                <a:solidFill>
                  <a:schemeClr val="dk1"/>
                </a:solidFill>
              </a:defRPr>
            </a:lvl6pPr>
            <a:lvl7pPr lvl="6" indent="0">
              <a:spcBef>
                <a:spcPts val="0"/>
              </a:spcBef>
              <a:buClr>
                <a:schemeClr val="dk1"/>
              </a:buClr>
              <a:buFont typeface="Arial"/>
              <a:buNone/>
              <a:defRPr sz="2400">
                <a:solidFill>
                  <a:schemeClr val="dk1"/>
                </a:solidFill>
              </a:defRPr>
            </a:lvl7pPr>
            <a:lvl8pPr lvl="7" indent="0">
              <a:spcBef>
                <a:spcPts val="0"/>
              </a:spcBef>
              <a:buClr>
                <a:schemeClr val="dk1"/>
              </a:buClr>
              <a:buFont typeface="Arial"/>
              <a:buNone/>
              <a:defRPr sz="2400">
                <a:solidFill>
                  <a:schemeClr val="dk1"/>
                </a:solidFill>
              </a:defRPr>
            </a:lvl8pPr>
            <a:lvl9pPr lvl="8" indent="0">
              <a:spcBef>
                <a:spcPts val="0"/>
              </a:spcBef>
              <a:buClr>
                <a:schemeClr val="dk1"/>
              </a:buClr>
              <a:buFont typeface="Arial"/>
              <a:buNone/>
              <a:defRPr sz="2400">
                <a:solidFill>
                  <a:schemeClr val="dk1"/>
                </a:solidFill>
              </a:defRPr>
            </a:lvl9pPr>
          </a:lstStyle>
          <a:p>
            <a:endParaRPr/>
          </a:p>
        </p:txBody>
      </p:sp>
      <p:sp>
        <p:nvSpPr>
          <p:cNvPr id="51" name="Shape 51"/>
          <p:cNvSpPr txBox="1">
            <a:spLocks noGrp="1"/>
          </p:cNvSpPr>
          <p:nvPr>
            <p:ph type="body" idx="1"/>
          </p:nvPr>
        </p:nvSpPr>
        <p:spPr>
          <a:xfrm>
            <a:off x="311700" y="1389600"/>
            <a:ext cx="2807999" cy="31794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1pPr>
            <a:lvl2pPr marL="457200" marR="0" lvl="1"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2pPr>
            <a:lvl3pPr marL="914400" marR="0" lvl="2"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3pPr>
            <a:lvl4pPr marL="1371600" marR="0" lvl="3"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4pPr>
            <a:lvl5pPr marL="1828800" marR="0" lvl="4"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5pPr>
            <a:lvl6pPr marL="2286000" marR="0" lvl="5"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6pPr>
            <a:lvl7pPr marL="2743200" marR="0" lvl="6"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7pPr>
            <a:lvl8pPr marL="3200400" marR="0" lvl="7"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8pPr>
            <a:lvl9pPr marL="3657600" marR="0" lvl="8" indent="0" algn="l" rtl="0">
              <a:lnSpc>
                <a:spcPct val="115000"/>
              </a:lnSpc>
              <a:spcBef>
                <a:spcPts val="0"/>
              </a:spcBef>
              <a:spcAft>
                <a:spcPts val="1600"/>
              </a:spcAft>
              <a:buClr>
                <a:schemeClr val="dk2"/>
              </a:buClr>
              <a:buFont typeface="Arial"/>
              <a:buNone/>
              <a:defRPr sz="1200" b="0" i="0" u="none" strike="noStrike" cap="none">
                <a:solidFill>
                  <a:schemeClr val="dk2"/>
                </a:solidFill>
                <a:latin typeface="Arial"/>
                <a:ea typeface="Arial"/>
                <a:cs typeface="Arial"/>
                <a:sym typeface="Arial"/>
              </a:defRPr>
            </a:lvl9pPr>
          </a:lstStyle>
          <a:p>
            <a:endParaRPr/>
          </a:p>
        </p:txBody>
      </p:sp>
      <p:sp>
        <p:nvSpPr>
          <p:cNvPr id="52" name="Shape 52"/>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vi" sz="1400" b="0" i="0" u="none" strike="noStrike" cap="none">
                <a:solidFill>
                  <a:srgbClr val="000000"/>
                </a:solidFill>
                <a:latin typeface="Arial"/>
                <a:ea typeface="Arial"/>
                <a:cs typeface="Arial"/>
                <a:sym typeface="Arial"/>
              </a:rPr>
              <a:t>‹#›</a:t>
            </a:fld>
            <a:endParaRPr lang="vi"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Main point">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90250" y="450150"/>
            <a:ext cx="6367800" cy="40908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dk1"/>
              </a:buClr>
              <a:buFont typeface="Arial"/>
              <a:buNone/>
              <a:defRPr sz="4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4800">
                <a:solidFill>
                  <a:schemeClr val="dk1"/>
                </a:solidFill>
              </a:defRPr>
            </a:lvl2pPr>
            <a:lvl3pPr lvl="2" indent="0">
              <a:spcBef>
                <a:spcPts val="0"/>
              </a:spcBef>
              <a:buClr>
                <a:schemeClr val="dk1"/>
              </a:buClr>
              <a:buFont typeface="Arial"/>
              <a:buNone/>
              <a:defRPr sz="4800">
                <a:solidFill>
                  <a:schemeClr val="dk1"/>
                </a:solidFill>
              </a:defRPr>
            </a:lvl3pPr>
            <a:lvl4pPr lvl="3" indent="0">
              <a:spcBef>
                <a:spcPts val="0"/>
              </a:spcBef>
              <a:buClr>
                <a:schemeClr val="dk1"/>
              </a:buClr>
              <a:buFont typeface="Arial"/>
              <a:buNone/>
              <a:defRPr sz="4800">
                <a:solidFill>
                  <a:schemeClr val="dk1"/>
                </a:solidFill>
              </a:defRPr>
            </a:lvl4pPr>
            <a:lvl5pPr lvl="4" indent="0">
              <a:spcBef>
                <a:spcPts val="0"/>
              </a:spcBef>
              <a:buClr>
                <a:schemeClr val="dk1"/>
              </a:buClr>
              <a:buFont typeface="Arial"/>
              <a:buNone/>
              <a:defRPr sz="4800">
                <a:solidFill>
                  <a:schemeClr val="dk1"/>
                </a:solidFill>
              </a:defRPr>
            </a:lvl5pPr>
            <a:lvl6pPr lvl="5" indent="0">
              <a:spcBef>
                <a:spcPts val="0"/>
              </a:spcBef>
              <a:buClr>
                <a:schemeClr val="dk1"/>
              </a:buClr>
              <a:buFont typeface="Arial"/>
              <a:buNone/>
              <a:defRPr sz="4800">
                <a:solidFill>
                  <a:schemeClr val="dk1"/>
                </a:solidFill>
              </a:defRPr>
            </a:lvl6pPr>
            <a:lvl7pPr lvl="6" indent="0">
              <a:spcBef>
                <a:spcPts val="0"/>
              </a:spcBef>
              <a:buClr>
                <a:schemeClr val="dk1"/>
              </a:buClr>
              <a:buFont typeface="Arial"/>
              <a:buNone/>
              <a:defRPr sz="4800">
                <a:solidFill>
                  <a:schemeClr val="dk1"/>
                </a:solidFill>
              </a:defRPr>
            </a:lvl7pPr>
            <a:lvl8pPr lvl="7" indent="0">
              <a:spcBef>
                <a:spcPts val="0"/>
              </a:spcBef>
              <a:buClr>
                <a:schemeClr val="dk1"/>
              </a:buClr>
              <a:buFont typeface="Arial"/>
              <a:buNone/>
              <a:defRPr sz="4800">
                <a:solidFill>
                  <a:schemeClr val="dk1"/>
                </a:solidFill>
              </a:defRPr>
            </a:lvl8pPr>
            <a:lvl9pPr lvl="8" indent="0">
              <a:spcBef>
                <a:spcPts val="0"/>
              </a:spcBef>
              <a:buClr>
                <a:schemeClr val="dk1"/>
              </a:buClr>
              <a:buFont typeface="Arial"/>
              <a:buNone/>
              <a:defRPr sz="4800">
                <a:solidFill>
                  <a:schemeClr val="dk1"/>
                </a:solidFill>
              </a:defRPr>
            </a:lvl9pPr>
          </a:lstStyle>
          <a:p>
            <a:endParaRPr/>
          </a:p>
        </p:txBody>
      </p:sp>
      <p:sp>
        <p:nvSpPr>
          <p:cNvPr id="55" name="Shape 55"/>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vi" sz="1400" b="0" i="0" u="none" strike="noStrike" cap="none">
                <a:solidFill>
                  <a:srgbClr val="000000"/>
                </a:solidFill>
                <a:latin typeface="Arial"/>
                <a:ea typeface="Arial"/>
                <a:cs typeface="Arial"/>
                <a:sym typeface="Arial"/>
              </a:rPr>
              <a:t>‹#›</a:t>
            </a:fld>
            <a:endParaRPr lang="vi"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56"/>
        <p:cNvGrpSpPr/>
        <p:nvPr/>
      </p:nvGrpSpPr>
      <p:grpSpPr>
        <a:xfrm>
          <a:off x="0" y="0"/>
          <a:ext cx="0" cy="0"/>
          <a:chOff x="0" y="0"/>
          <a:chExt cx="0" cy="0"/>
        </a:xfrm>
      </p:grpSpPr>
      <p:sp>
        <p:nvSpPr>
          <p:cNvPr id="57" name="Shape 57"/>
          <p:cNvSpPr/>
          <p:nvPr/>
        </p:nvSpPr>
        <p:spPr>
          <a:xfrm>
            <a:off x="4572000" y="-125"/>
            <a:ext cx="4572000" cy="5143499"/>
          </a:xfrm>
          <a:prstGeom prst="rect">
            <a:avLst/>
          </a:prstGeom>
          <a:solidFill>
            <a:schemeClr val="lt2"/>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58" name="Shape 58"/>
          <p:cNvSpPr txBox="1">
            <a:spLocks noGrp="1"/>
          </p:cNvSpPr>
          <p:nvPr>
            <p:ph type="title"/>
          </p:nvPr>
        </p:nvSpPr>
        <p:spPr>
          <a:xfrm>
            <a:off x="265500" y="1233175"/>
            <a:ext cx="4045199" cy="1482300"/>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chemeClr val="dk1"/>
              </a:buClr>
              <a:buFont typeface="Arial"/>
              <a:buNone/>
              <a:defRPr sz="4200" b="0" i="0" u="none" strike="noStrike" cap="none">
                <a:solidFill>
                  <a:schemeClr val="dk1"/>
                </a:solidFill>
                <a:latin typeface="Arial"/>
                <a:ea typeface="Arial"/>
                <a:cs typeface="Arial"/>
                <a:sym typeface="Arial"/>
              </a:defRPr>
            </a:lvl1pPr>
            <a:lvl2pPr lvl="1" indent="0" algn="ctr">
              <a:spcBef>
                <a:spcPts val="0"/>
              </a:spcBef>
              <a:buClr>
                <a:schemeClr val="dk1"/>
              </a:buClr>
              <a:buFont typeface="Arial"/>
              <a:buNone/>
              <a:defRPr sz="4200">
                <a:solidFill>
                  <a:schemeClr val="dk1"/>
                </a:solidFill>
              </a:defRPr>
            </a:lvl2pPr>
            <a:lvl3pPr lvl="2" indent="0" algn="ctr">
              <a:spcBef>
                <a:spcPts val="0"/>
              </a:spcBef>
              <a:buClr>
                <a:schemeClr val="dk1"/>
              </a:buClr>
              <a:buFont typeface="Arial"/>
              <a:buNone/>
              <a:defRPr sz="4200">
                <a:solidFill>
                  <a:schemeClr val="dk1"/>
                </a:solidFill>
              </a:defRPr>
            </a:lvl3pPr>
            <a:lvl4pPr lvl="3" indent="0" algn="ctr">
              <a:spcBef>
                <a:spcPts val="0"/>
              </a:spcBef>
              <a:buClr>
                <a:schemeClr val="dk1"/>
              </a:buClr>
              <a:buFont typeface="Arial"/>
              <a:buNone/>
              <a:defRPr sz="4200">
                <a:solidFill>
                  <a:schemeClr val="dk1"/>
                </a:solidFill>
              </a:defRPr>
            </a:lvl4pPr>
            <a:lvl5pPr lvl="4" indent="0" algn="ctr">
              <a:spcBef>
                <a:spcPts val="0"/>
              </a:spcBef>
              <a:buClr>
                <a:schemeClr val="dk1"/>
              </a:buClr>
              <a:buFont typeface="Arial"/>
              <a:buNone/>
              <a:defRPr sz="4200">
                <a:solidFill>
                  <a:schemeClr val="dk1"/>
                </a:solidFill>
              </a:defRPr>
            </a:lvl5pPr>
            <a:lvl6pPr lvl="5" indent="0" algn="ctr">
              <a:spcBef>
                <a:spcPts val="0"/>
              </a:spcBef>
              <a:buClr>
                <a:schemeClr val="dk1"/>
              </a:buClr>
              <a:buFont typeface="Arial"/>
              <a:buNone/>
              <a:defRPr sz="4200">
                <a:solidFill>
                  <a:schemeClr val="dk1"/>
                </a:solidFill>
              </a:defRPr>
            </a:lvl6pPr>
            <a:lvl7pPr lvl="6" indent="0" algn="ctr">
              <a:spcBef>
                <a:spcPts val="0"/>
              </a:spcBef>
              <a:buClr>
                <a:schemeClr val="dk1"/>
              </a:buClr>
              <a:buFont typeface="Arial"/>
              <a:buNone/>
              <a:defRPr sz="4200">
                <a:solidFill>
                  <a:schemeClr val="dk1"/>
                </a:solidFill>
              </a:defRPr>
            </a:lvl7pPr>
            <a:lvl8pPr lvl="7" indent="0" algn="ctr">
              <a:spcBef>
                <a:spcPts val="0"/>
              </a:spcBef>
              <a:buClr>
                <a:schemeClr val="dk1"/>
              </a:buClr>
              <a:buFont typeface="Arial"/>
              <a:buNone/>
              <a:defRPr sz="4200">
                <a:solidFill>
                  <a:schemeClr val="dk1"/>
                </a:solidFill>
              </a:defRPr>
            </a:lvl8pPr>
            <a:lvl9pPr lvl="8" indent="0" algn="ctr">
              <a:spcBef>
                <a:spcPts val="0"/>
              </a:spcBef>
              <a:buClr>
                <a:schemeClr val="dk1"/>
              </a:buClr>
              <a:buFont typeface="Arial"/>
              <a:buNone/>
              <a:defRPr sz="4200">
                <a:solidFill>
                  <a:schemeClr val="dk1"/>
                </a:solidFill>
              </a:defRPr>
            </a:lvl9pPr>
          </a:lstStyle>
          <a:p>
            <a:endParaRPr/>
          </a:p>
        </p:txBody>
      </p:sp>
      <p:sp>
        <p:nvSpPr>
          <p:cNvPr id="59" name="Shape 59"/>
          <p:cNvSpPr txBox="1">
            <a:spLocks noGrp="1"/>
          </p:cNvSpPr>
          <p:nvPr>
            <p:ph type="subTitle" idx="1"/>
          </p:nvPr>
        </p:nvSpPr>
        <p:spPr>
          <a:xfrm>
            <a:off x="265500" y="2803075"/>
            <a:ext cx="4045199" cy="123510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chemeClr val="dk2"/>
              </a:buClr>
              <a:buFont typeface="Arial"/>
              <a:buNone/>
              <a:defRPr sz="2100" b="0" i="0" u="none" strike="noStrike" cap="none">
                <a:solidFill>
                  <a:schemeClr val="dk2"/>
                </a:solidFill>
                <a:latin typeface="Arial"/>
                <a:ea typeface="Arial"/>
                <a:cs typeface="Arial"/>
                <a:sym typeface="Arial"/>
              </a:defRPr>
            </a:lvl1pPr>
            <a:lvl2pPr marL="457200" marR="0" lvl="1" indent="0" algn="ctr" rtl="0">
              <a:lnSpc>
                <a:spcPct val="100000"/>
              </a:lnSpc>
              <a:spcBef>
                <a:spcPts val="0"/>
              </a:spcBef>
              <a:spcAft>
                <a:spcPts val="0"/>
              </a:spcAft>
              <a:buClr>
                <a:schemeClr val="dk2"/>
              </a:buClr>
              <a:buFont typeface="Arial"/>
              <a:buNone/>
              <a:defRPr sz="2100" b="0" i="0" u="none" strike="noStrike" cap="none">
                <a:solidFill>
                  <a:schemeClr val="dk2"/>
                </a:solidFill>
                <a:latin typeface="Arial"/>
                <a:ea typeface="Arial"/>
                <a:cs typeface="Arial"/>
                <a:sym typeface="Arial"/>
              </a:defRPr>
            </a:lvl2pPr>
            <a:lvl3pPr marL="914400" marR="0" lvl="2" indent="0" algn="ctr" rtl="0">
              <a:lnSpc>
                <a:spcPct val="100000"/>
              </a:lnSpc>
              <a:spcBef>
                <a:spcPts val="0"/>
              </a:spcBef>
              <a:spcAft>
                <a:spcPts val="0"/>
              </a:spcAft>
              <a:buClr>
                <a:schemeClr val="dk2"/>
              </a:buClr>
              <a:buFont typeface="Arial"/>
              <a:buNone/>
              <a:defRPr sz="2100" b="0" i="0" u="none" strike="noStrike" cap="none">
                <a:solidFill>
                  <a:schemeClr val="dk2"/>
                </a:solidFill>
                <a:latin typeface="Arial"/>
                <a:ea typeface="Arial"/>
                <a:cs typeface="Arial"/>
                <a:sym typeface="Arial"/>
              </a:defRPr>
            </a:lvl3pPr>
            <a:lvl4pPr marL="1371600" marR="0" lvl="3" indent="0" algn="ctr" rtl="0">
              <a:lnSpc>
                <a:spcPct val="100000"/>
              </a:lnSpc>
              <a:spcBef>
                <a:spcPts val="0"/>
              </a:spcBef>
              <a:spcAft>
                <a:spcPts val="0"/>
              </a:spcAft>
              <a:buClr>
                <a:schemeClr val="dk2"/>
              </a:buClr>
              <a:buFont typeface="Arial"/>
              <a:buNone/>
              <a:defRPr sz="2100" b="0" i="0" u="none" strike="noStrike" cap="none">
                <a:solidFill>
                  <a:schemeClr val="dk2"/>
                </a:solidFill>
                <a:latin typeface="Arial"/>
                <a:ea typeface="Arial"/>
                <a:cs typeface="Arial"/>
                <a:sym typeface="Arial"/>
              </a:defRPr>
            </a:lvl4pPr>
            <a:lvl5pPr marL="1828800" marR="0" lvl="4" indent="0" algn="ctr" rtl="0">
              <a:lnSpc>
                <a:spcPct val="100000"/>
              </a:lnSpc>
              <a:spcBef>
                <a:spcPts val="0"/>
              </a:spcBef>
              <a:spcAft>
                <a:spcPts val="0"/>
              </a:spcAft>
              <a:buClr>
                <a:schemeClr val="dk2"/>
              </a:buClr>
              <a:buFont typeface="Arial"/>
              <a:buNone/>
              <a:defRPr sz="2100" b="0" i="0" u="none" strike="noStrike" cap="none">
                <a:solidFill>
                  <a:schemeClr val="dk2"/>
                </a:solidFill>
                <a:latin typeface="Arial"/>
                <a:ea typeface="Arial"/>
                <a:cs typeface="Arial"/>
                <a:sym typeface="Arial"/>
              </a:defRPr>
            </a:lvl5pPr>
            <a:lvl6pPr marL="2286000" marR="0" lvl="5" indent="0" algn="ctr" rtl="0">
              <a:lnSpc>
                <a:spcPct val="100000"/>
              </a:lnSpc>
              <a:spcBef>
                <a:spcPts val="0"/>
              </a:spcBef>
              <a:spcAft>
                <a:spcPts val="0"/>
              </a:spcAft>
              <a:buClr>
                <a:schemeClr val="dk2"/>
              </a:buClr>
              <a:buFont typeface="Arial"/>
              <a:buNone/>
              <a:defRPr sz="2100" b="0" i="0" u="none" strike="noStrike" cap="none">
                <a:solidFill>
                  <a:schemeClr val="dk2"/>
                </a:solidFill>
                <a:latin typeface="Arial"/>
                <a:ea typeface="Arial"/>
                <a:cs typeface="Arial"/>
                <a:sym typeface="Arial"/>
              </a:defRPr>
            </a:lvl6pPr>
            <a:lvl7pPr marL="2743200" marR="0" lvl="6" indent="0" algn="ctr" rtl="0">
              <a:lnSpc>
                <a:spcPct val="100000"/>
              </a:lnSpc>
              <a:spcBef>
                <a:spcPts val="0"/>
              </a:spcBef>
              <a:spcAft>
                <a:spcPts val="0"/>
              </a:spcAft>
              <a:buClr>
                <a:schemeClr val="dk2"/>
              </a:buClr>
              <a:buFont typeface="Arial"/>
              <a:buNone/>
              <a:defRPr sz="2100" b="0" i="0" u="none" strike="noStrike" cap="none">
                <a:solidFill>
                  <a:schemeClr val="dk2"/>
                </a:solidFill>
                <a:latin typeface="Arial"/>
                <a:ea typeface="Arial"/>
                <a:cs typeface="Arial"/>
                <a:sym typeface="Arial"/>
              </a:defRPr>
            </a:lvl7pPr>
            <a:lvl8pPr marL="3200400" marR="0" lvl="7" indent="0" algn="ctr" rtl="0">
              <a:lnSpc>
                <a:spcPct val="100000"/>
              </a:lnSpc>
              <a:spcBef>
                <a:spcPts val="0"/>
              </a:spcBef>
              <a:spcAft>
                <a:spcPts val="0"/>
              </a:spcAft>
              <a:buClr>
                <a:schemeClr val="dk2"/>
              </a:buClr>
              <a:buFont typeface="Arial"/>
              <a:buNone/>
              <a:defRPr sz="2100" b="0" i="0" u="none" strike="noStrike" cap="none">
                <a:solidFill>
                  <a:schemeClr val="dk2"/>
                </a:solidFill>
                <a:latin typeface="Arial"/>
                <a:ea typeface="Arial"/>
                <a:cs typeface="Arial"/>
                <a:sym typeface="Arial"/>
              </a:defRPr>
            </a:lvl8pPr>
            <a:lvl9pPr marL="3657600" marR="0" lvl="8" indent="0" algn="ctr" rtl="0">
              <a:lnSpc>
                <a:spcPct val="100000"/>
              </a:lnSpc>
              <a:spcBef>
                <a:spcPts val="0"/>
              </a:spcBef>
              <a:spcAft>
                <a:spcPts val="0"/>
              </a:spcAft>
              <a:buClr>
                <a:schemeClr val="dk2"/>
              </a:buClr>
              <a:buFont typeface="Arial"/>
              <a:buNone/>
              <a:defRPr sz="2100" b="0" i="0" u="none" strike="noStrike" cap="none">
                <a:solidFill>
                  <a:schemeClr val="dk2"/>
                </a:solidFill>
                <a:latin typeface="Arial"/>
                <a:ea typeface="Arial"/>
                <a:cs typeface="Arial"/>
                <a:sym typeface="Arial"/>
              </a:defRPr>
            </a:lvl9pPr>
          </a:lstStyle>
          <a:p>
            <a:endParaRPr/>
          </a:p>
        </p:txBody>
      </p:sp>
      <p:sp>
        <p:nvSpPr>
          <p:cNvPr id="60" name="Shape 60"/>
          <p:cNvSpPr txBox="1">
            <a:spLocks noGrp="1"/>
          </p:cNvSpPr>
          <p:nvPr>
            <p:ph type="body" idx="2"/>
          </p:nvPr>
        </p:nvSpPr>
        <p:spPr>
          <a:xfrm>
            <a:off x="4939500" y="724075"/>
            <a:ext cx="3837000" cy="3695099"/>
          </a:xfrm>
          <a:prstGeom prst="rect">
            <a:avLst/>
          </a:prstGeom>
          <a:noFill/>
          <a:ln>
            <a:noFill/>
          </a:ln>
        </p:spPr>
        <p:txBody>
          <a:bodyPr lIns="91425" tIns="91425" rIns="91425" bIns="91425" anchor="ctr" anchorCtr="0"/>
          <a:lstStyle>
            <a:lvl1pPr marL="0" marR="0" lvl="0" indent="0" algn="l" rtl="0">
              <a:lnSpc>
                <a:spcPct val="115000"/>
              </a:lnSpc>
              <a:spcBef>
                <a:spcPts val="0"/>
              </a:spcBef>
              <a:spcAft>
                <a:spcPts val="1600"/>
              </a:spcAft>
              <a:buClr>
                <a:schemeClr val="dk2"/>
              </a:buClr>
              <a:buFont typeface="Arial"/>
              <a:buNone/>
              <a:defRPr sz="1800" b="0" i="0" u="none" strike="noStrike" cap="none">
                <a:solidFill>
                  <a:schemeClr val="dk2"/>
                </a:solidFill>
                <a:latin typeface="Arial"/>
                <a:ea typeface="Arial"/>
                <a:cs typeface="Arial"/>
                <a:sym typeface="Arial"/>
              </a:defRPr>
            </a:lvl1pPr>
            <a:lvl2pPr marL="457200" marR="0" lvl="1"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2pPr>
            <a:lvl3pPr marL="914400" marR="0" lvl="2"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3pPr>
            <a:lvl4pPr marL="1371600" marR="0" lvl="3"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4pPr>
            <a:lvl5pPr marL="1828800" marR="0" lvl="4"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5pPr>
            <a:lvl6pPr marL="2286000" marR="0" lvl="5"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6pPr>
            <a:lvl7pPr marL="2743200" marR="0" lvl="6"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7pPr>
            <a:lvl8pPr marL="3200400" marR="0" lvl="7"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8pPr>
            <a:lvl9pPr marL="3657600" marR="0" lvl="8"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9pPr>
          </a:lstStyle>
          <a:p>
            <a:endParaRPr/>
          </a:p>
        </p:txBody>
      </p:sp>
      <p:sp>
        <p:nvSpPr>
          <p:cNvPr id="61" name="Shape 61"/>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vi" sz="1400" b="0" i="0" u="none" strike="noStrike" cap="none">
                <a:solidFill>
                  <a:srgbClr val="000000"/>
                </a:solidFill>
                <a:latin typeface="Arial"/>
                <a:ea typeface="Arial"/>
                <a:cs typeface="Arial"/>
                <a:sym typeface="Arial"/>
              </a:rPr>
              <a:t>‹#›</a:t>
            </a:fld>
            <a:endParaRPr lang="vi" sz="1400" b="0" i="0" u="none" strike="noStrike" cap="non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2.xml"/><Relationship Id="rId12" Type="http://schemas.openxmlformats.org/officeDocument/2006/relationships/theme" Target="../theme/theme2.xml"/><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 Id="rId9" Type="http://schemas.openxmlformats.org/officeDocument/2006/relationships/slideLayout" Target="../slideLayouts/slideLayout10.xml"/><Relationship Id="rId10"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5"/>
        <p:cNvGrpSpPr/>
        <p:nvPr/>
      </p:nvGrpSpPr>
      <p:grpSpPr>
        <a:xfrm>
          <a:off x="0" y="0"/>
          <a:ext cx="0" cy="0"/>
          <a:chOff x="0" y="0"/>
          <a:chExt cx="0" cy="0"/>
        </a:xfrm>
      </p:grpSpPr>
      <p:sp>
        <p:nvSpPr>
          <p:cNvPr id="6" name="Shape 6"/>
          <p:cNvSpPr txBox="1"/>
          <p:nvPr/>
        </p:nvSpPr>
        <p:spPr>
          <a:xfrm>
            <a:off x="0" y="0"/>
            <a:ext cx="9144000" cy="5143499"/>
          </a:xfrm>
          <a:prstGeom prst="rect">
            <a:avLst/>
          </a:prstGeom>
          <a:solidFill>
            <a:srgbClr val="FFFFFF"/>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7" name="Shape 7"/>
          <p:cNvSpPr/>
          <p:nvPr/>
        </p:nvSpPr>
        <p:spPr>
          <a:xfrm>
            <a:off x="63500" y="52386"/>
            <a:ext cx="9013800" cy="5019600"/>
          </a:xfrm>
          <a:prstGeom prst="roundRect">
            <a:avLst>
              <a:gd name="adj" fmla="val 1065"/>
            </a:avLst>
          </a:prstGeom>
          <a:solidFill>
            <a:schemeClr val="lt1"/>
          </a:solidFill>
          <a:ln w="9525" cap="sq"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8" name="Shape 8"/>
          <p:cNvSpPr txBox="1"/>
          <p:nvPr/>
        </p:nvSpPr>
        <p:spPr>
          <a:xfrm>
            <a:off x="0" y="0"/>
            <a:ext cx="9144000" cy="5143499"/>
          </a:xfrm>
          <a:prstGeom prst="rect">
            <a:avLst/>
          </a:prstGeom>
          <a:solidFill>
            <a:srgbClr val="FFFFFF"/>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grpSp>
        <p:nvGrpSpPr>
          <p:cNvPr id="9" name="Shape 9"/>
          <p:cNvGrpSpPr/>
          <p:nvPr/>
        </p:nvGrpSpPr>
        <p:grpSpPr>
          <a:xfrm>
            <a:off x="60325" y="45243"/>
            <a:ext cx="9023400" cy="5029199"/>
            <a:chOff x="60325" y="60325"/>
            <a:chExt cx="9023400" cy="6705599"/>
          </a:xfrm>
        </p:grpSpPr>
        <p:pic>
          <p:nvPicPr>
            <p:cNvPr id="10" name="Shape 10"/>
            <p:cNvPicPr preferRelativeResize="0"/>
            <p:nvPr/>
          </p:nvPicPr>
          <p:blipFill rotWithShape="1">
            <a:blip r:embed="rId4">
              <a:alphaModFix/>
            </a:blip>
            <a:srcRect/>
            <a:stretch/>
          </p:blipFill>
          <p:spPr>
            <a:xfrm>
              <a:off x="60325" y="60325"/>
              <a:ext cx="9023400" cy="6705599"/>
            </a:xfrm>
            <a:prstGeom prst="rect">
              <a:avLst/>
            </a:prstGeom>
            <a:noFill/>
            <a:ln>
              <a:noFill/>
            </a:ln>
          </p:spPr>
        </p:pic>
        <p:sp>
          <p:nvSpPr>
            <p:cNvPr id="11" name="Shape 11"/>
            <p:cNvSpPr txBox="1"/>
            <p:nvPr/>
          </p:nvSpPr>
          <p:spPr>
            <a:xfrm>
              <a:off x="161925" y="166683"/>
              <a:ext cx="8820000" cy="6497699"/>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grpSp>
      <p:sp>
        <p:nvSpPr>
          <p:cNvPr id="12" name="Shape 12"/>
          <p:cNvSpPr txBox="1"/>
          <p:nvPr/>
        </p:nvSpPr>
        <p:spPr>
          <a:xfrm>
            <a:off x="63500" y="1087040"/>
            <a:ext cx="9020100" cy="1145399"/>
          </a:xfrm>
          <a:prstGeom prst="rect">
            <a:avLst/>
          </a:prstGeom>
          <a:solidFill>
            <a:srgbClr val="0A59B0"/>
          </a:solidFill>
          <a:ln w="9525" cap="flat" cmpd="sng">
            <a:solidFill>
              <a:schemeClr val="lt1"/>
            </a:solidFill>
            <a:prstDash val="solid"/>
            <a:round/>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3" name="Shape 13"/>
          <p:cNvSpPr txBox="1"/>
          <p:nvPr/>
        </p:nvSpPr>
        <p:spPr>
          <a:xfrm>
            <a:off x="63500" y="1047750"/>
            <a:ext cx="9020100" cy="90299"/>
          </a:xfrm>
          <a:prstGeom prst="rect">
            <a:avLst/>
          </a:prstGeom>
          <a:solidFill>
            <a:srgbClr val="F0C1B0"/>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4" name="Shape 14"/>
          <p:cNvSpPr txBox="1"/>
          <p:nvPr/>
        </p:nvSpPr>
        <p:spPr>
          <a:xfrm>
            <a:off x="63500" y="2232418"/>
            <a:ext cx="9020100" cy="83099"/>
          </a:xfrm>
          <a:prstGeom prst="rect">
            <a:avLst/>
          </a:prstGeom>
          <a:solidFill>
            <a:srgbClr val="918485"/>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5" name="Shape 15"/>
          <p:cNvSpPr txBox="1">
            <a:spLocks noGrp="1"/>
          </p:cNvSpPr>
          <p:nvPr>
            <p:ph type="title"/>
          </p:nvPr>
        </p:nvSpPr>
        <p:spPr>
          <a:xfrm>
            <a:off x="914400" y="205977"/>
            <a:ext cx="7772400" cy="8574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lvl="1" indent="0" rtl="0">
              <a:spcBef>
                <a:spcPts val="0"/>
              </a:spcBef>
              <a:buFont typeface="Arial"/>
              <a:buNone/>
              <a:defRPr sz="1800"/>
            </a:lvl2pPr>
            <a:lvl3pPr lvl="2" indent="0" rtl="0">
              <a:spcBef>
                <a:spcPts val="0"/>
              </a:spcBef>
              <a:buFont typeface="Arial"/>
              <a:buNone/>
              <a:defRPr sz="1800"/>
            </a:lvl3pPr>
            <a:lvl4pPr lvl="3" indent="0" rtl="0">
              <a:spcBef>
                <a:spcPts val="0"/>
              </a:spcBef>
              <a:buFont typeface="Arial"/>
              <a:buNone/>
              <a:defRPr sz="1800"/>
            </a:lvl4pPr>
            <a:lvl5pPr lvl="4" indent="0" rtl="0">
              <a:spcBef>
                <a:spcPts val="0"/>
              </a:spcBef>
              <a:buFont typeface="Arial"/>
              <a:buNone/>
              <a:defRPr sz="1800"/>
            </a:lvl5pPr>
            <a:lvl6pPr lvl="5" indent="0" rtl="0">
              <a:spcBef>
                <a:spcPts val="0"/>
              </a:spcBef>
              <a:buFont typeface="Arial"/>
              <a:buNone/>
              <a:defRPr sz="1800"/>
            </a:lvl6pPr>
            <a:lvl7pPr lvl="6" indent="0" rtl="0">
              <a:spcBef>
                <a:spcPts val="0"/>
              </a:spcBef>
              <a:buFont typeface="Arial"/>
              <a:buNone/>
              <a:defRPr sz="1800"/>
            </a:lvl7pPr>
            <a:lvl8pPr lvl="7" indent="0" rtl="0">
              <a:spcBef>
                <a:spcPts val="0"/>
              </a:spcBef>
              <a:buFont typeface="Arial"/>
              <a:buNone/>
              <a:defRPr sz="1800"/>
            </a:lvl8pPr>
            <a:lvl9pPr lvl="8" indent="0" rtl="0">
              <a:spcBef>
                <a:spcPts val="0"/>
              </a:spcBef>
              <a:buFont typeface="Arial"/>
              <a:buNone/>
              <a:defRPr sz="1800"/>
            </a:lvl9pPr>
          </a:lstStyle>
          <a:p>
            <a:endParaRPr/>
          </a:p>
        </p:txBody>
      </p:sp>
      <p:sp>
        <p:nvSpPr>
          <p:cNvPr id="16" name="Shape 16"/>
          <p:cNvSpPr txBox="1">
            <a:spLocks noGrp="1"/>
          </p:cNvSpPr>
          <p:nvPr>
            <p:ph type="body" idx="1"/>
          </p:nvPr>
        </p:nvSpPr>
        <p:spPr>
          <a:xfrm>
            <a:off x="914400" y="1085850"/>
            <a:ext cx="7772400" cy="3429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17" name="Shape 17"/>
          <p:cNvSpPr txBox="1">
            <a:spLocks noGrp="1"/>
          </p:cNvSpPr>
          <p:nvPr>
            <p:ph type="dt" idx="10"/>
          </p:nvPr>
        </p:nvSpPr>
        <p:spPr>
          <a:xfrm>
            <a:off x="6172200" y="4643437"/>
            <a:ext cx="2476500" cy="3570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18" name="Shape 18"/>
          <p:cNvSpPr txBox="1">
            <a:spLocks noGrp="1"/>
          </p:cNvSpPr>
          <p:nvPr>
            <p:ph type="ftr" idx="11"/>
          </p:nvPr>
        </p:nvSpPr>
        <p:spPr>
          <a:xfrm>
            <a:off x="914400" y="4629150"/>
            <a:ext cx="3962399" cy="342899"/>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19" name="Shape 19"/>
          <p:cNvSpPr>
            <a:spLocks noGrp="1"/>
          </p:cNvSpPr>
          <p:nvPr>
            <p:ph type="sldNum" idx="12"/>
          </p:nvPr>
        </p:nvSpPr>
        <p:spPr>
          <a:xfrm>
            <a:off x="146050" y="4657725"/>
            <a:ext cx="457200" cy="342899"/>
          </a:xfrm>
          <a:prstGeom prst="ellipse">
            <a:avLst/>
          </a:prstGeom>
          <a:solidFill>
            <a:srgbClr val="0A59B0"/>
          </a:solidFill>
          <a:ln>
            <a:noFill/>
          </a:ln>
        </p:spPr>
        <p:txBody>
          <a:bodyPr lIns="91425" tIns="91425" rIns="91425" bIns="91425" anchor="ctr" anchorCtr="1">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914400" marR="0" lvl="2"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1371600" marR="0" lvl="3"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1828800" marR="0" lvl="4"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endParaRPr/>
          </a:p>
        </p:txBody>
      </p:sp>
      <p:sp>
        <p:nvSpPr>
          <p:cNvPr id="28" name="Shape 28"/>
          <p:cNvSpPr txBox="1">
            <a:spLocks noGrp="1"/>
          </p:cNvSpPr>
          <p:nvPr>
            <p:ph type="body" idx="1"/>
          </p:nvPr>
        </p:nvSpPr>
        <p:spPr>
          <a:xfrm>
            <a:off x="311700" y="1152475"/>
            <a:ext cx="8520599" cy="34164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dk2"/>
              </a:buClr>
              <a:buFont typeface="Arial"/>
              <a:buNone/>
              <a:defRPr sz="1800" b="0" i="0" u="none" strike="noStrike" cap="none">
                <a:solidFill>
                  <a:schemeClr val="dk2"/>
                </a:solidFill>
                <a:latin typeface="Arial"/>
                <a:ea typeface="Arial"/>
                <a:cs typeface="Arial"/>
                <a:sym typeface="Arial"/>
              </a:defRPr>
            </a:lvl1pPr>
            <a:lvl2pPr marL="457200" marR="0" lvl="1"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2pPr>
            <a:lvl3pPr marL="914400" marR="0" lvl="2"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3pPr>
            <a:lvl4pPr marL="1371600" marR="0" lvl="3"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4pPr>
            <a:lvl5pPr marL="1828800" marR="0" lvl="4"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5pPr>
            <a:lvl6pPr marL="2286000" marR="0" lvl="5"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6pPr>
            <a:lvl7pPr marL="2743200" marR="0" lvl="6"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7pPr>
            <a:lvl8pPr marL="3200400" marR="0" lvl="7"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8pPr>
            <a:lvl9pPr marL="3657600" marR="0" lvl="8" indent="0" algn="l" rtl="0">
              <a:lnSpc>
                <a:spcPct val="115000"/>
              </a:lnSpc>
              <a:spcBef>
                <a:spcPts val="0"/>
              </a:spcBef>
              <a:spcAft>
                <a:spcPts val="1600"/>
              </a:spcAft>
              <a:buClr>
                <a:schemeClr val="dk2"/>
              </a:buClr>
              <a:buFont typeface="Arial"/>
              <a:buNone/>
              <a:defRPr sz="1400" b="0" i="0" u="none" strike="noStrike" cap="none">
                <a:solidFill>
                  <a:schemeClr val="dk2"/>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spcAft>
                <a:spcPts val="0"/>
              </a:spcAft>
              <a:buClr>
                <a:schemeClr val="dk2"/>
              </a:buClr>
              <a:buSzPct val="25000"/>
              <a:buFont typeface="Arial"/>
              <a:buNone/>
            </a:pPr>
            <a:fld id="{00000000-1234-1234-1234-123412341234}" type="slidenum">
              <a:rPr lang="vi" sz="1000" b="0" i="0" u="none" strike="noStrike" cap="none">
                <a:solidFill>
                  <a:schemeClr val="dk2"/>
                </a:solidFill>
                <a:latin typeface="Arial"/>
                <a:ea typeface="Arial"/>
                <a:cs typeface="Arial"/>
                <a:sym typeface="Arial"/>
              </a:rPr>
              <a:t>‹#›</a:t>
            </a:fld>
            <a:endParaRPr lang="vi" sz="1000" b="0" i="0" u="none" strike="noStrike" cap="none">
              <a:solidFill>
                <a:schemeClr val="dk2"/>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subTitle" idx="1"/>
          </p:nvPr>
        </p:nvSpPr>
        <p:spPr>
          <a:xfrm>
            <a:off x="214312" y="214312"/>
            <a:ext cx="6400799" cy="131459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accent1"/>
              </a:buClr>
              <a:buSzPct val="25000"/>
              <a:buFont typeface="Noto Sans Symbols"/>
              <a:buNone/>
            </a:pPr>
            <a:r>
              <a:rPr lang="vi" sz="2600" b="1" i="0" u="none" strike="noStrike" cap="none">
                <a:solidFill>
                  <a:srgbClr val="000000"/>
                </a:solidFill>
                <a:latin typeface="Times New Roman"/>
                <a:ea typeface="Times New Roman"/>
                <a:cs typeface="Times New Roman"/>
                <a:sym typeface="Times New Roman"/>
              </a:rPr>
              <a:t>LẬP TRÌNH ANDROID</a:t>
            </a:r>
          </a:p>
        </p:txBody>
      </p:sp>
      <p:sp>
        <p:nvSpPr>
          <p:cNvPr id="76" name="Shape 76"/>
          <p:cNvSpPr txBox="1">
            <a:spLocks noGrp="1"/>
          </p:cNvSpPr>
          <p:nvPr>
            <p:ph type="ctrTitle"/>
          </p:nvPr>
        </p:nvSpPr>
        <p:spPr>
          <a:xfrm>
            <a:off x="457200" y="1129901"/>
            <a:ext cx="8229600" cy="1102500"/>
          </a:xfrm>
          <a:prstGeom prst="rect">
            <a:avLst/>
          </a:prstGeom>
          <a:noFill/>
          <a:ln>
            <a:noFill/>
          </a:ln>
        </p:spPr>
        <p:txBody>
          <a:bodyPr lIns="91425" tIns="45700" rIns="91425" bIns="91425" anchor="ctr" anchorCtr="0">
            <a:noAutofit/>
          </a:bodyPr>
          <a:lstStyle/>
          <a:p>
            <a:pPr marL="0" marR="0" lvl="0" indent="0" algn="ctr" rtl="0">
              <a:lnSpc>
                <a:spcPct val="150000"/>
              </a:lnSpc>
              <a:spcBef>
                <a:spcPts val="0"/>
              </a:spcBef>
              <a:spcAft>
                <a:spcPts val="0"/>
              </a:spcAft>
              <a:buClr>
                <a:srgbClr val="FFFFFF"/>
              </a:buClr>
              <a:buSzPct val="25000"/>
              <a:buFont typeface="Times New Roman"/>
              <a:buNone/>
            </a:pPr>
            <a:r>
              <a:rPr lang="vi" sz="4000" b="0" i="0" u="none" strike="noStrike" cap="none" dirty="0" smtClean="0">
                <a:solidFill>
                  <a:srgbClr val="FFFFFF"/>
                </a:solidFill>
                <a:latin typeface="Times New Roman"/>
                <a:ea typeface="Times New Roman"/>
                <a:cs typeface="Times New Roman"/>
                <a:sym typeface="Times New Roman"/>
              </a:rPr>
              <a:t>Buổi</a:t>
            </a:r>
            <a:r>
              <a:rPr lang="vi-VN" sz="4000" b="0" i="0" u="none" strike="noStrike" cap="none" dirty="0" smtClean="0">
                <a:solidFill>
                  <a:srgbClr val="FFFFFF"/>
                </a:solidFill>
                <a:latin typeface="Times New Roman"/>
                <a:ea typeface="Times New Roman"/>
                <a:cs typeface="Times New Roman"/>
                <a:sym typeface="Times New Roman"/>
              </a:rPr>
              <a:t> </a:t>
            </a:r>
            <a:r>
              <a:rPr lang="vi-VN" sz="4000" dirty="0">
                <a:solidFill>
                  <a:srgbClr val="FFFFFF"/>
                </a:solidFill>
                <a:latin typeface="Times New Roman"/>
                <a:ea typeface="Times New Roman"/>
                <a:cs typeface="Times New Roman"/>
                <a:sym typeface="Times New Roman"/>
              </a:rPr>
              <a:t>2</a:t>
            </a:r>
            <a:r>
              <a:rPr lang="vi" sz="4000" b="0" i="0" u="none" strike="noStrike" cap="none" dirty="0" smtClean="0">
                <a:solidFill>
                  <a:srgbClr val="FFFFFF"/>
                </a:solidFill>
                <a:latin typeface="Times New Roman"/>
                <a:ea typeface="Times New Roman"/>
                <a:cs typeface="Times New Roman"/>
                <a:sym typeface="Times New Roman"/>
              </a:rPr>
              <a:t>: </a:t>
            </a:r>
            <a:r>
              <a:rPr lang="vi" sz="4000" b="0" i="0" u="none" strike="noStrike" cap="none" dirty="0">
                <a:solidFill>
                  <a:srgbClr val="FFFFFF"/>
                </a:solidFill>
                <a:latin typeface="Times New Roman"/>
                <a:ea typeface="Times New Roman"/>
                <a:cs typeface="Times New Roman"/>
                <a:sym typeface="Times New Roman"/>
              </a:rPr>
              <a:t>Fragment</a:t>
            </a:r>
          </a:p>
        </p:txBody>
      </p:sp>
      <p:sp>
        <p:nvSpPr>
          <p:cNvPr id="77" name="Shape 77"/>
          <p:cNvSpPr txBox="1"/>
          <p:nvPr/>
        </p:nvSpPr>
        <p:spPr>
          <a:xfrm>
            <a:off x="-142875" y="4714875"/>
            <a:ext cx="1928699" cy="277500"/>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000000"/>
              </a:buClr>
              <a:buSzPct val="25000"/>
              <a:buFont typeface="Times New Roman"/>
              <a:buNone/>
            </a:pPr>
            <a:r>
              <a:rPr lang="vi" sz="1800" b="1" i="0" u="none" strike="noStrike" cap="none">
                <a:solidFill>
                  <a:srgbClr val="000000"/>
                </a:solidFill>
                <a:latin typeface="Times New Roman"/>
                <a:ea typeface="Times New Roman"/>
                <a:cs typeface="Times New Roman"/>
                <a:sym typeface="Times New Roman"/>
              </a:rPr>
              <a:t>8 - 2016</a:t>
            </a:r>
          </a:p>
        </p:txBody>
      </p:sp>
      <p:sp>
        <p:nvSpPr>
          <p:cNvPr id="78" name="Shape 78"/>
          <p:cNvSpPr/>
          <p:nvPr/>
        </p:nvSpPr>
        <p:spPr>
          <a:xfrm>
            <a:off x="146050" y="4657725"/>
            <a:ext cx="457200" cy="342899"/>
          </a:xfrm>
          <a:prstGeom prst="ellipse">
            <a:avLst/>
          </a:prstGeom>
          <a:solidFill>
            <a:srgbClr val="0A59B0"/>
          </a:solidFill>
          <a:ln>
            <a:noFill/>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vi" sz="1400" b="0" i="0" u="none" strike="noStrike" cap="none">
                <a:solidFill>
                  <a:srgbClr val="000000"/>
                </a:solidFill>
                <a:latin typeface="Arial"/>
                <a:ea typeface="Arial"/>
                <a:cs typeface="Arial"/>
                <a:sym typeface="Arial"/>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242775" y="853987"/>
            <a:ext cx="8520600" cy="572700"/>
          </a:xfrm>
          <a:prstGeom prst="rect">
            <a:avLst/>
          </a:prstGeom>
          <a:noFill/>
          <a:ln>
            <a:noFill/>
          </a:ln>
        </p:spPr>
        <p:txBody>
          <a:bodyPr lIns="91425" tIns="91425" rIns="91425" bIns="91425" anchor="t" anchorCtr="0">
            <a:noAutofit/>
          </a:bodyPr>
          <a:lstStyle/>
          <a:p>
            <a:pPr marL="457200" marR="0" lvl="0" indent="-228600" algn="l" rtl="0">
              <a:lnSpc>
                <a:spcPct val="100000"/>
              </a:lnSpc>
              <a:spcBef>
                <a:spcPts val="0"/>
              </a:spcBef>
              <a:spcAft>
                <a:spcPts val="0"/>
              </a:spcAft>
              <a:buClr>
                <a:schemeClr val="dk1"/>
              </a:buClr>
              <a:buSzPct val="100000"/>
              <a:buFont typeface="Arial"/>
              <a:buChar char="❖"/>
            </a:pPr>
            <a:r>
              <a:rPr lang="vi" sz="2800" b="1" i="0" u="none" strike="noStrike" cap="none">
                <a:solidFill>
                  <a:schemeClr val="dk1"/>
                </a:solidFill>
                <a:latin typeface="Arial"/>
                <a:ea typeface="Arial"/>
                <a:cs typeface="Arial"/>
                <a:sym typeface="Arial"/>
              </a:rPr>
              <a:t>Các phương thức trong vòng đời quan trong</a:t>
            </a:r>
          </a:p>
        </p:txBody>
      </p:sp>
      <p:sp>
        <p:nvSpPr>
          <p:cNvPr id="141" name="Shape 141"/>
          <p:cNvSpPr txBox="1">
            <a:spLocks noGrp="1"/>
          </p:cNvSpPr>
          <p:nvPr>
            <p:ph type="body" idx="1"/>
          </p:nvPr>
        </p:nvSpPr>
        <p:spPr>
          <a:xfrm>
            <a:off x="311700" y="1426700"/>
            <a:ext cx="8520600" cy="3142200"/>
          </a:xfrm>
          <a:prstGeom prst="rect">
            <a:avLst/>
          </a:prstGeom>
          <a:noFill/>
          <a:ln>
            <a:noFill/>
          </a:ln>
        </p:spPr>
        <p:txBody>
          <a:bodyPr lIns="91425" tIns="91425" rIns="91425" bIns="91425" anchor="t" anchorCtr="0">
            <a:noAutofit/>
          </a:bodyPr>
          <a:lstStyle/>
          <a:p>
            <a:pPr lvl="0" rtl="0">
              <a:lnSpc>
                <a:spcPct val="185700"/>
              </a:lnSpc>
              <a:spcBef>
                <a:spcPts val="0"/>
              </a:spcBef>
              <a:spcAft>
                <a:spcPts val="0"/>
              </a:spcAft>
              <a:buClr>
                <a:schemeClr val="dk1"/>
              </a:buClr>
              <a:buSzPct val="78571"/>
              <a:buFont typeface="Arial"/>
              <a:buNone/>
            </a:pPr>
            <a:r>
              <a:rPr lang="vi" sz="1400" b="1">
                <a:solidFill>
                  <a:srgbClr val="19232D"/>
                </a:solidFill>
                <a:highlight>
                  <a:srgbClr val="FFFFFF"/>
                </a:highlight>
              </a:rPr>
              <a:t>–  onResume(): </a:t>
            </a:r>
            <a:r>
              <a:rPr lang="vi" sz="1400">
                <a:solidFill>
                  <a:srgbClr val="19232D"/>
                </a:solidFill>
                <a:highlight>
                  <a:srgbClr val="FFFFFF"/>
                </a:highlight>
              </a:rPr>
              <a:t> Fragment trở thành hoạt động.</a:t>
            </a:r>
          </a:p>
          <a:p>
            <a:pPr lvl="0" rtl="0">
              <a:lnSpc>
                <a:spcPct val="185700"/>
              </a:lnSpc>
              <a:spcBef>
                <a:spcPts val="0"/>
              </a:spcBef>
              <a:spcAft>
                <a:spcPts val="0"/>
              </a:spcAft>
              <a:buClr>
                <a:schemeClr val="dk1"/>
              </a:buClr>
              <a:buSzPct val="78571"/>
              <a:buFont typeface="Arial"/>
              <a:buNone/>
            </a:pPr>
            <a:r>
              <a:rPr lang="vi" sz="1400" b="1">
                <a:solidFill>
                  <a:srgbClr val="19232D"/>
                </a:solidFill>
                <a:highlight>
                  <a:srgbClr val="FFFFFF"/>
                </a:highlight>
              </a:rPr>
              <a:t>–  onPause()</a:t>
            </a:r>
            <a:r>
              <a:rPr lang="vi" sz="1400">
                <a:solidFill>
                  <a:srgbClr val="19232D"/>
                </a:solidFill>
                <a:highlight>
                  <a:srgbClr val="FFFFFF"/>
                </a:highlight>
              </a:rPr>
              <a:t> Hệ thống gọi phương pháp này là dấu hiệu đầu tiên mà người dùng được để lại mảnh vỡ. Điều này thường là nơi mà bạn nên thực hiện bất kỳ thay đổi cần được tiếp tục tồn ngoài phiên người dùng hiện tại.</a:t>
            </a:r>
          </a:p>
          <a:p>
            <a:pPr lvl="0" rtl="0">
              <a:lnSpc>
                <a:spcPct val="185700"/>
              </a:lnSpc>
              <a:spcBef>
                <a:spcPts val="0"/>
              </a:spcBef>
              <a:spcAft>
                <a:spcPts val="0"/>
              </a:spcAft>
              <a:buClr>
                <a:schemeClr val="dk1"/>
              </a:buClr>
              <a:buSzPct val="78571"/>
              <a:buFont typeface="Arial"/>
              <a:buNone/>
            </a:pPr>
            <a:r>
              <a:rPr lang="vi" sz="1400" b="1">
                <a:solidFill>
                  <a:srgbClr val="19232D"/>
                </a:solidFill>
                <a:highlight>
                  <a:srgbClr val="FFFFFF"/>
                </a:highlight>
              </a:rPr>
              <a:t>–  onStop()</a:t>
            </a:r>
            <a:r>
              <a:rPr lang="vi" sz="1400">
                <a:solidFill>
                  <a:srgbClr val="19232D"/>
                </a:solidFill>
                <a:highlight>
                  <a:srgbClr val="FFFFFF"/>
                </a:highlight>
              </a:rPr>
              <a:t> Fragment sẽ được ngừng lại bằng cách gọi onStop ()</a:t>
            </a:r>
          </a:p>
          <a:p>
            <a:pPr lvl="0" rtl="0">
              <a:lnSpc>
                <a:spcPct val="185700"/>
              </a:lnSpc>
              <a:spcBef>
                <a:spcPts val="0"/>
              </a:spcBef>
              <a:spcAft>
                <a:spcPts val="0"/>
              </a:spcAft>
              <a:buClr>
                <a:schemeClr val="dk1"/>
              </a:buClr>
              <a:buSzPct val="78571"/>
              <a:buFont typeface="Arial"/>
              <a:buNone/>
            </a:pPr>
            <a:r>
              <a:rPr lang="vi" sz="1400">
                <a:solidFill>
                  <a:srgbClr val="19232D"/>
                </a:solidFill>
                <a:highlight>
                  <a:srgbClr val="FFFFFF"/>
                </a:highlight>
              </a:rPr>
              <a:t>–  </a:t>
            </a:r>
            <a:r>
              <a:rPr lang="vi" sz="1400" b="1">
                <a:solidFill>
                  <a:srgbClr val="19232D"/>
                </a:solidFill>
                <a:highlight>
                  <a:srgbClr val="FFFFFF"/>
                </a:highlight>
              </a:rPr>
              <a:t>onDestroyView()</a:t>
            </a:r>
            <a:r>
              <a:rPr lang="vi" sz="1400">
                <a:solidFill>
                  <a:srgbClr val="19232D"/>
                </a:solidFill>
                <a:highlight>
                  <a:srgbClr val="FFFFFF"/>
                </a:highlight>
              </a:rPr>
              <a:t> : Fragment sẽ phá hủy sau khi gọi phương pháp này</a:t>
            </a:r>
          </a:p>
          <a:p>
            <a:pPr lvl="0" rtl="0">
              <a:lnSpc>
                <a:spcPct val="185700"/>
              </a:lnSpc>
              <a:spcBef>
                <a:spcPts val="0"/>
              </a:spcBef>
              <a:spcAft>
                <a:spcPts val="0"/>
              </a:spcAft>
              <a:buClr>
                <a:schemeClr val="dk1"/>
              </a:buClr>
              <a:buSzPct val="78571"/>
              <a:buFont typeface="Arial"/>
              <a:buNone/>
            </a:pPr>
            <a:r>
              <a:rPr lang="vi" sz="1400">
                <a:solidFill>
                  <a:srgbClr val="19232D"/>
                </a:solidFill>
                <a:highlight>
                  <a:srgbClr val="FFFFFF"/>
                </a:highlight>
              </a:rPr>
              <a:t>–  </a:t>
            </a:r>
            <a:r>
              <a:rPr lang="vi" sz="1400" b="1">
                <a:solidFill>
                  <a:srgbClr val="19232D"/>
                </a:solidFill>
                <a:highlight>
                  <a:srgbClr val="FFFFFF"/>
                </a:highlight>
              </a:rPr>
              <a:t>onDestroy()</a:t>
            </a:r>
          </a:p>
          <a:p>
            <a:pPr marR="0" lvl="0" algn="l" rtl="0">
              <a:lnSpc>
                <a:spcPct val="115000"/>
              </a:lnSpc>
              <a:spcBef>
                <a:spcPts val="1600"/>
              </a:spcBef>
              <a:spcAft>
                <a:spcPts val="0"/>
              </a:spcAft>
              <a:buNone/>
            </a:pPr>
            <a:endParaRPr/>
          </a:p>
        </p:txBody>
      </p:sp>
      <p:sp>
        <p:nvSpPr>
          <p:cNvPr id="142" name="Shape 142"/>
          <p:cNvSpPr txBox="1">
            <a:spLocks noGrp="1"/>
          </p:cNvSpPr>
          <p:nvPr>
            <p:ph type="title"/>
          </p:nvPr>
        </p:nvSpPr>
        <p:spPr>
          <a:xfrm>
            <a:off x="242775" y="77425"/>
            <a:ext cx="8520600" cy="572700"/>
          </a:xfrm>
          <a:prstGeom prst="rect">
            <a:avLst/>
          </a:prstGeom>
          <a:solidFill>
            <a:srgbClr val="0A59B0"/>
          </a:solid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vi" sz="2800" b="1" i="0" u="none" strike="noStrike" cap="none">
                <a:solidFill>
                  <a:srgbClr val="FFFFFF"/>
                </a:solidFill>
                <a:latin typeface="Arial"/>
                <a:ea typeface="Arial"/>
                <a:cs typeface="Arial"/>
                <a:sym typeface="Arial"/>
              </a:rPr>
              <a:t>Fragment</a:t>
            </a:r>
          </a:p>
        </p:txBody>
      </p:sp>
      <p:sp>
        <p:nvSpPr>
          <p:cNvPr id="143" name="Shape 143"/>
          <p:cNvSpPr/>
          <p:nvPr/>
        </p:nvSpPr>
        <p:spPr>
          <a:xfrm>
            <a:off x="146050" y="4657725"/>
            <a:ext cx="457200" cy="342900"/>
          </a:xfrm>
          <a:prstGeom prst="ellipse">
            <a:avLst/>
          </a:prstGeom>
          <a:solidFill>
            <a:srgbClr val="0A59B0"/>
          </a:solidFill>
          <a:ln>
            <a:noFill/>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vi" sz="1400" b="0" i="0" u="none" strike="noStrike" cap="none">
                <a:solidFill>
                  <a:srgbClr val="000000"/>
                </a:solidFill>
                <a:latin typeface="Arial"/>
                <a:ea typeface="Arial"/>
                <a:cs typeface="Arial"/>
                <a:sym typeface="Arial"/>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46050" y="734675"/>
            <a:ext cx="8686200" cy="572700"/>
          </a:xfrm>
          <a:prstGeom prst="rect">
            <a:avLst/>
          </a:prstGeom>
          <a:noFill/>
          <a:ln>
            <a:noFill/>
          </a:ln>
        </p:spPr>
        <p:txBody>
          <a:bodyPr lIns="91425" tIns="91425" rIns="91425" bIns="91425" anchor="t" anchorCtr="0">
            <a:noAutofit/>
          </a:bodyPr>
          <a:lstStyle/>
          <a:p>
            <a:pPr marL="457200" marR="0" lvl="0" indent="-228600" algn="l" rtl="0">
              <a:lnSpc>
                <a:spcPct val="100000"/>
              </a:lnSpc>
              <a:spcBef>
                <a:spcPts val="0"/>
              </a:spcBef>
              <a:spcAft>
                <a:spcPts val="0"/>
              </a:spcAft>
              <a:buClr>
                <a:schemeClr val="dk1"/>
              </a:buClr>
              <a:buSzPct val="100000"/>
              <a:buFont typeface="Arial"/>
              <a:buChar char="❖"/>
            </a:pPr>
            <a:r>
              <a:rPr lang="vi" sz="2800" b="1" i="0" u="none" strike="noStrike" cap="none">
                <a:solidFill>
                  <a:schemeClr val="dk1"/>
                </a:solidFill>
                <a:latin typeface="Arial"/>
                <a:ea typeface="Arial"/>
                <a:cs typeface="Arial"/>
                <a:sym typeface="Arial"/>
              </a:rPr>
              <a:t>Các hàm dùng trong để sử dụng fragment</a:t>
            </a:r>
          </a:p>
        </p:txBody>
      </p:sp>
      <p:sp>
        <p:nvSpPr>
          <p:cNvPr id="149" name="Shape 149"/>
          <p:cNvSpPr txBox="1">
            <a:spLocks noGrp="1"/>
          </p:cNvSpPr>
          <p:nvPr>
            <p:ph type="body" idx="1"/>
          </p:nvPr>
        </p:nvSpPr>
        <p:spPr>
          <a:xfrm>
            <a:off x="311700" y="1307375"/>
            <a:ext cx="8520600" cy="3580800"/>
          </a:xfrm>
          <a:prstGeom prst="rect">
            <a:avLst/>
          </a:prstGeom>
          <a:noFill/>
          <a:ln>
            <a:noFill/>
          </a:ln>
        </p:spPr>
        <p:txBody>
          <a:bodyPr lIns="91425" tIns="91425" rIns="91425" bIns="91425" anchor="t" anchorCtr="0">
            <a:noAutofit/>
          </a:bodyPr>
          <a:lstStyle/>
          <a:p>
            <a:pPr marL="457200" marR="0" lvl="0" indent="-406400" algn="l" rtl="0">
              <a:lnSpc>
                <a:spcPct val="115000"/>
              </a:lnSpc>
              <a:spcBef>
                <a:spcPts val="0"/>
              </a:spcBef>
              <a:spcAft>
                <a:spcPts val="0"/>
              </a:spcAft>
              <a:buClr>
                <a:schemeClr val="dk1"/>
              </a:buClr>
              <a:buSzPct val="100000"/>
              <a:buFont typeface="Arial"/>
              <a:buChar char="●"/>
            </a:pPr>
            <a:r>
              <a:rPr lang="vi" sz="2800" b="0" i="0" u="none" strike="noStrike" cap="none" dirty="0">
                <a:solidFill>
                  <a:schemeClr val="dk1"/>
                </a:solidFill>
                <a:latin typeface="Arial"/>
                <a:ea typeface="Arial"/>
                <a:cs typeface="Arial"/>
                <a:sym typeface="Arial"/>
              </a:rPr>
              <a:t>Thao tác với fragment</a:t>
            </a:r>
            <a:r>
              <a:rPr lang="vi" sz="2800" dirty="0">
                <a:solidFill>
                  <a:schemeClr val="dk1"/>
                </a:solidFill>
              </a:rPr>
              <a:t>:</a:t>
            </a:r>
            <a:r>
              <a:rPr lang="vi" dirty="0"/>
              <a:t> </a:t>
            </a:r>
            <a:r>
              <a:rPr lang="vi" sz="2800" b="0" i="0" u="none" strike="noStrike" cap="none" dirty="0">
                <a:solidFill>
                  <a:schemeClr val="dk1"/>
                </a:solidFill>
                <a:latin typeface="Arial"/>
                <a:ea typeface="Arial"/>
                <a:cs typeface="Arial"/>
                <a:sym typeface="Arial"/>
              </a:rPr>
              <a:t>FragmentManager fm = </a:t>
            </a:r>
            <a:r>
              <a:rPr lang="vi" sz="2800" dirty="0">
                <a:solidFill>
                  <a:schemeClr val="dk1"/>
                </a:solidFill>
              </a:rPr>
              <a:t>getFragmentManager()(Api &gt;11 ngược lại dùng getSupportFragmentManager(),</a:t>
            </a:r>
            <a:r>
              <a:rPr lang="vi" sz="2800" dirty="0">
                <a:solidFill>
                  <a:schemeClr val="dk1"/>
                </a:solidFill>
                <a:sym typeface="Courier New"/>
              </a:rPr>
              <a:t>getChildFragmentManager()</a:t>
            </a:r>
            <a:r>
              <a:rPr lang="vi" sz="2800" dirty="0">
                <a:solidFill>
                  <a:schemeClr val="dk1"/>
                </a:solidFill>
              </a:rPr>
              <a:t>)</a:t>
            </a:r>
          </a:p>
          <a:p>
            <a:pPr marL="457200" marR="0" lvl="0" indent="-406400" algn="l" rtl="0">
              <a:lnSpc>
                <a:spcPct val="115000"/>
              </a:lnSpc>
              <a:spcBef>
                <a:spcPts val="0"/>
              </a:spcBef>
              <a:spcAft>
                <a:spcPts val="0"/>
              </a:spcAft>
              <a:buClr>
                <a:schemeClr val="dk1"/>
              </a:buClr>
              <a:buSzPct val="100000"/>
              <a:buFont typeface="Arial"/>
              <a:buChar char="●"/>
            </a:pPr>
            <a:r>
              <a:rPr lang="vi" sz="2800" b="0" i="0" u="none" strike="noStrike" cap="none" dirty="0">
                <a:solidFill>
                  <a:schemeClr val="dk1"/>
                </a:solidFill>
                <a:latin typeface="Arial"/>
                <a:ea typeface="Arial"/>
                <a:cs typeface="Arial"/>
                <a:sym typeface="Arial"/>
              </a:rPr>
              <a:t>FragmentTransaction ft = fm.beginTransaction();</a:t>
            </a:r>
          </a:p>
          <a:p>
            <a:pPr marL="457200" lvl="0" indent="-406400" rtl="0">
              <a:spcBef>
                <a:spcPts val="0"/>
              </a:spcBef>
              <a:spcAft>
                <a:spcPts val="0"/>
              </a:spcAft>
              <a:buClr>
                <a:schemeClr val="dk1"/>
              </a:buClr>
              <a:buSzPct val="100000"/>
              <a:buFont typeface="Arial"/>
              <a:buChar char="●"/>
            </a:pPr>
            <a:r>
              <a:rPr lang="vi" sz="2800" dirty="0">
                <a:solidFill>
                  <a:schemeClr val="dk1"/>
                </a:solidFill>
              </a:rPr>
              <a:t>Thêm,replace,xóa fragment</a:t>
            </a:r>
          </a:p>
          <a:p>
            <a:pPr marL="457200" marR="0" lvl="0" indent="-406400" algn="l" rtl="0">
              <a:lnSpc>
                <a:spcPct val="115000"/>
              </a:lnSpc>
              <a:spcBef>
                <a:spcPts val="0"/>
              </a:spcBef>
              <a:spcAft>
                <a:spcPts val="0"/>
              </a:spcAft>
              <a:buClr>
                <a:schemeClr val="dk1"/>
              </a:buClr>
              <a:buSzPct val="100000"/>
              <a:buFont typeface="Arial"/>
              <a:buChar char="●"/>
            </a:pPr>
            <a:r>
              <a:rPr lang="en-US" sz="2800" dirty="0">
                <a:solidFill>
                  <a:schemeClr val="dk1"/>
                </a:solidFill>
              </a:rPr>
              <a:t>T</a:t>
            </a:r>
            <a:r>
              <a:rPr lang="vi" sz="2800" dirty="0" smtClean="0">
                <a:solidFill>
                  <a:schemeClr val="dk1"/>
                </a:solidFill>
              </a:rPr>
              <a:t>hêm</a:t>
            </a:r>
            <a:r>
              <a:rPr lang="vi" sz="2800" b="0" i="0" u="none" strike="noStrike" cap="none" dirty="0" smtClean="0">
                <a:solidFill>
                  <a:schemeClr val="dk1"/>
                </a:solidFill>
                <a:latin typeface="Arial"/>
                <a:ea typeface="Arial"/>
                <a:cs typeface="Arial"/>
                <a:sym typeface="Arial"/>
              </a:rPr>
              <a:t> </a:t>
            </a:r>
            <a:r>
              <a:rPr lang="vi" sz="2800" b="0" i="0" u="none" strike="noStrike" cap="none" dirty="0">
                <a:solidFill>
                  <a:schemeClr val="dk1"/>
                </a:solidFill>
                <a:latin typeface="Arial"/>
                <a:ea typeface="Arial"/>
                <a:cs typeface="Arial"/>
                <a:sym typeface="Arial"/>
              </a:rPr>
              <a:t>1 fragment:ft.add(idContain,fragment).</a:t>
            </a:r>
          </a:p>
          <a:p>
            <a:pPr marL="0" marR="0" lvl="0" indent="0" algn="l" rtl="0">
              <a:lnSpc>
                <a:spcPct val="115000"/>
              </a:lnSpc>
              <a:spcBef>
                <a:spcPts val="0"/>
              </a:spcBef>
              <a:spcAft>
                <a:spcPts val="0"/>
              </a:spcAft>
              <a:buClr>
                <a:schemeClr val="dk2"/>
              </a:buClr>
              <a:buSzPct val="25000"/>
              <a:buFont typeface="Arial"/>
              <a:buNone/>
            </a:pPr>
            <a:endParaRPr sz="2800" b="0" i="0" u="none" strike="noStrike" cap="none" dirty="0">
              <a:solidFill>
                <a:schemeClr val="dk1"/>
              </a:solidFill>
              <a:latin typeface="Arial"/>
              <a:ea typeface="Arial"/>
              <a:cs typeface="Arial"/>
              <a:sym typeface="Arial"/>
            </a:endParaRPr>
          </a:p>
        </p:txBody>
      </p:sp>
      <p:sp>
        <p:nvSpPr>
          <p:cNvPr id="150" name="Shape 150"/>
          <p:cNvSpPr txBox="1">
            <a:spLocks noGrp="1"/>
          </p:cNvSpPr>
          <p:nvPr>
            <p:ph type="title"/>
          </p:nvPr>
        </p:nvSpPr>
        <p:spPr>
          <a:xfrm>
            <a:off x="242775" y="77425"/>
            <a:ext cx="8520599" cy="572699"/>
          </a:xfrm>
          <a:prstGeom prst="rect">
            <a:avLst/>
          </a:prstGeom>
          <a:solidFill>
            <a:srgbClr val="0A59B0"/>
          </a:solid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vi" sz="2800" b="1" i="0" u="none" strike="noStrike" cap="none">
                <a:solidFill>
                  <a:srgbClr val="FFFFFF"/>
                </a:solidFill>
                <a:latin typeface="Arial"/>
                <a:ea typeface="Arial"/>
                <a:cs typeface="Arial"/>
                <a:sym typeface="Arial"/>
              </a:rPr>
              <a:t>Fragment</a:t>
            </a:r>
          </a:p>
        </p:txBody>
      </p:sp>
      <p:sp>
        <p:nvSpPr>
          <p:cNvPr id="151" name="Shape 151"/>
          <p:cNvSpPr/>
          <p:nvPr/>
        </p:nvSpPr>
        <p:spPr>
          <a:xfrm>
            <a:off x="146050" y="4657725"/>
            <a:ext cx="457200" cy="342899"/>
          </a:xfrm>
          <a:prstGeom prst="ellipse">
            <a:avLst/>
          </a:prstGeom>
          <a:solidFill>
            <a:srgbClr val="0A59B0"/>
          </a:solidFill>
          <a:ln>
            <a:noFill/>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vi" sz="1400" b="0" i="0" u="none" strike="noStrike" cap="none">
                <a:solidFill>
                  <a:srgbClr val="000000"/>
                </a:solidFill>
                <a:latin typeface="Arial"/>
                <a:ea typeface="Arial"/>
                <a:cs typeface="Arial"/>
                <a:sym typeface="Arial"/>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242775" y="810075"/>
            <a:ext cx="8589600" cy="572700"/>
          </a:xfrm>
          <a:prstGeom prst="rect">
            <a:avLst/>
          </a:prstGeom>
          <a:noFill/>
          <a:ln>
            <a:noFill/>
          </a:ln>
        </p:spPr>
        <p:txBody>
          <a:bodyPr lIns="91425" tIns="91425" rIns="91425" bIns="91425" anchor="t" anchorCtr="0">
            <a:noAutofit/>
          </a:bodyPr>
          <a:lstStyle/>
          <a:p>
            <a:pPr marL="457200" marR="0" lvl="0" indent="-228600" algn="l" rtl="0">
              <a:lnSpc>
                <a:spcPct val="100000"/>
              </a:lnSpc>
              <a:spcBef>
                <a:spcPts val="0"/>
              </a:spcBef>
              <a:spcAft>
                <a:spcPts val="0"/>
              </a:spcAft>
              <a:buClr>
                <a:schemeClr val="dk1"/>
              </a:buClr>
              <a:buSzPct val="100000"/>
              <a:buFont typeface="Arial"/>
              <a:buChar char="❖"/>
            </a:pPr>
            <a:r>
              <a:rPr lang="vi" sz="2800" b="1" i="0" u="none" strike="noStrike" cap="none">
                <a:solidFill>
                  <a:schemeClr val="dk1"/>
                </a:solidFill>
                <a:latin typeface="Arial"/>
                <a:ea typeface="Arial"/>
                <a:cs typeface="Arial"/>
                <a:sym typeface="Arial"/>
              </a:rPr>
              <a:t>Các hàm dùng trong để sử dụng fragment</a:t>
            </a:r>
          </a:p>
        </p:txBody>
      </p:sp>
      <p:sp>
        <p:nvSpPr>
          <p:cNvPr id="157" name="Shape 157"/>
          <p:cNvSpPr txBox="1">
            <a:spLocks noGrp="1"/>
          </p:cNvSpPr>
          <p:nvPr>
            <p:ph type="body" idx="1"/>
          </p:nvPr>
        </p:nvSpPr>
        <p:spPr>
          <a:xfrm>
            <a:off x="311700" y="1542725"/>
            <a:ext cx="8832299" cy="3229500"/>
          </a:xfrm>
          <a:prstGeom prst="rect">
            <a:avLst/>
          </a:prstGeom>
          <a:noFill/>
          <a:ln>
            <a:noFill/>
          </a:ln>
        </p:spPr>
        <p:txBody>
          <a:bodyPr lIns="91425" tIns="91425" rIns="91425" bIns="91425" anchor="t" anchorCtr="0">
            <a:noAutofit/>
          </a:bodyPr>
          <a:lstStyle/>
          <a:p>
            <a:pPr marL="457200" marR="0" lvl="0" indent="-393700" algn="l" rtl="0">
              <a:lnSpc>
                <a:spcPct val="115000"/>
              </a:lnSpc>
              <a:spcBef>
                <a:spcPts val="0"/>
              </a:spcBef>
              <a:spcAft>
                <a:spcPts val="0"/>
              </a:spcAft>
              <a:buClr>
                <a:schemeClr val="dk1"/>
              </a:buClr>
              <a:buSzPct val="100000"/>
              <a:buFont typeface="Arial"/>
              <a:buChar char="●"/>
            </a:pPr>
            <a:r>
              <a:rPr lang="en-US" sz="2500" dirty="0">
                <a:solidFill>
                  <a:schemeClr val="dk1"/>
                </a:solidFill>
              </a:rPr>
              <a:t>T</a:t>
            </a:r>
            <a:r>
              <a:rPr lang="vi" sz="2500" b="0" i="0" u="none" strike="noStrike" cap="none" dirty="0" smtClean="0">
                <a:solidFill>
                  <a:schemeClr val="dk1"/>
                </a:solidFill>
                <a:latin typeface="Arial"/>
                <a:ea typeface="Arial"/>
                <a:cs typeface="Arial"/>
                <a:sym typeface="Arial"/>
              </a:rPr>
              <a:t>hay </a:t>
            </a:r>
            <a:r>
              <a:rPr lang="vi" sz="2500" b="0" i="0" u="none" strike="noStrike" cap="none" dirty="0">
                <a:solidFill>
                  <a:schemeClr val="dk1"/>
                </a:solidFill>
                <a:latin typeface="Arial"/>
                <a:ea typeface="Arial"/>
                <a:cs typeface="Arial"/>
                <a:sym typeface="Arial"/>
              </a:rPr>
              <a:t>thế 1 fragment:ft.replace(idContain,fragment).</a:t>
            </a:r>
          </a:p>
          <a:p>
            <a:pPr marL="457200" marR="0" lvl="0" indent="-393700" algn="l" rtl="0">
              <a:lnSpc>
                <a:spcPct val="115000"/>
              </a:lnSpc>
              <a:spcBef>
                <a:spcPts val="0"/>
              </a:spcBef>
              <a:spcAft>
                <a:spcPts val="0"/>
              </a:spcAft>
              <a:buClr>
                <a:schemeClr val="dk1"/>
              </a:buClr>
              <a:buSzPct val="100000"/>
              <a:buFont typeface="Arial"/>
              <a:buChar char="●"/>
            </a:pPr>
            <a:r>
              <a:rPr lang="en-US" sz="2500" dirty="0">
                <a:solidFill>
                  <a:schemeClr val="dk1"/>
                </a:solidFill>
              </a:rPr>
              <a:t>R</a:t>
            </a:r>
            <a:r>
              <a:rPr lang="vi" sz="2500" b="0" i="0" u="none" strike="noStrike" cap="none" dirty="0" smtClean="0">
                <a:solidFill>
                  <a:schemeClr val="dk1"/>
                </a:solidFill>
                <a:latin typeface="Arial"/>
                <a:ea typeface="Arial"/>
                <a:cs typeface="Arial"/>
                <a:sym typeface="Arial"/>
              </a:rPr>
              <a:t>emove </a:t>
            </a:r>
            <a:r>
              <a:rPr lang="vi" sz="2500" b="0" i="0" u="none" strike="noStrike" cap="none" dirty="0">
                <a:solidFill>
                  <a:schemeClr val="dk1"/>
                </a:solidFill>
                <a:latin typeface="Arial"/>
                <a:ea typeface="Arial"/>
                <a:cs typeface="Arial"/>
                <a:sym typeface="Arial"/>
              </a:rPr>
              <a:t>1 fragment:ft.remove(idContain,fragment)</a:t>
            </a:r>
          </a:p>
          <a:p>
            <a:pPr marL="457200" marR="0" lvl="0" indent="-393700" algn="l" rtl="0">
              <a:lnSpc>
                <a:spcPct val="115000"/>
              </a:lnSpc>
              <a:spcBef>
                <a:spcPts val="0"/>
              </a:spcBef>
              <a:spcAft>
                <a:spcPts val="0"/>
              </a:spcAft>
              <a:buClr>
                <a:schemeClr val="dk1"/>
              </a:buClr>
              <a:buSzPct val="100000"/>
              <a:buFont typeface="Arial"/>
              <a:buChar char="●"/>
            </a:pPr>
            <a:r>
              <a:rPr lang="en-US" sz="2500" dirty="0">
                <a:solidFill>
                  <a:schemeClr val="dk1"/>
                </a:solidFill>
              </a:rPr>
              <a:t>T</a:t>
            </a:r>
            <a:r>
              <a:rPr lang="vi" sz="2500" b="0" i="0" u="none" strike="noStrike" cap="none" dirty="0" smtClean="0">
                <a:solidFill>
                  <a:schemeClr val="dk1"/>
                </a:solidFill>
                <a:latin typeface="Arial"/>
                <a:ea typeface="Arial"/>
                <a:cs typeface="Arial"/>
                <a:sym typeface="Arial"/>
              </a:rPr>
              <a:t>hêm </a:t>
            </a:r>
            <a:r>
              <a:rPr lang="vi" sz="2500" b="0" i="0" u="none" strike="noStrike" cap="none" dirty="0">
                <a:solidFill>
                  <a:schemeClr val="dk1"/>
                </a:solidFill>
                <a:latin typeface="Arial"/>
                <a:ea typeface="Arial"/>
                <a:cs typeface="Arial"/>
                <a:sym typeface="Arial"/>
              </a:rPr>
              <a:t>fragment vào stack khi back về:addToBackStack</a:t>
            </a:r>
          </a:p>
          <a:p>
            <a:pPr marL="457200" marR="0" lvl="0" indent="-393700" algn="l" rtl="0">
              <a:lnSpc>
                <a:spcPct val="115000"/>
              </a:lnSpc>
              <a:spcBef>
                <a:spcPts val="0"/>
              </a:spcBef>
              <a:spcAft>
                <a:spcPts val="0"/>
              </a:spcAft>
              <a:buClr>
                <a:schemeClr val="dk1"/>
              </a:buClr>
              <a:buSzPct val="100000"/>
              <a:buFont typeface="Arial"/>
              <a:buChar char="●"/>
            </a:pPr>
            <a:r>
              <a:rPr lang="en-US" sz="2500" dirty="0">
                <a:solidFill>
                  <a:schemeClr val="dk1"/>
                </a:solidFill>
              </a:rPr>
              <a:t>K</a:t>
            </a:r>
            <a:r>
              <a:rPr lang="vi" sz="2500" b="0" i="0" u="none" strike="noStrike" cap="none" dirty="0" smtClean="0">
                <a:solidFill>
                  <a:schemeClr val="dk1"/>
                </a:solidFill>
                <a:latin typeface="Arial"/>
                <a:ea typeface="Arial"/>
                <a:cs typeface="Arial"/>
                <a:sym typeface="Arial"/>
              </a:rPr>
              <a:t>iểm </a:t>
            </a:r>
            <a:r>
              <a:rPr lang="vi" sz="2500" b="0" i="0" u="none" strike="noStrike" cap="none" dirty="0">
                <a:solidFill>
                  <a:schemeClr val="dk1"/>
                </a:solidFill>
                <a:latin typeface="Arial"/>
                <a:ea typeface="Arial"/>
                <a:cs typeface="Arial"/>
                <a:sym typeface="Arial"/>
              </a:rPr>
              <a:t>tra fragment hiện tại:fm.findFragmentById(R.id.frContain1)</a:t>
            </a:r>
          </a:p>
          <a:p>
            <a:pPr marL="457200" marR="0" lvl="0" indent="-393700" algn="l" rtl="0">
              <a:lnSpc>
                <a:spcPct val="115000"/>
              </a:lnSpc>
              <a:spcBef>
                <a:spcPts val="0"/>
              </a:spcBef>
              <a:spcAft>
                <a:spcPts val="0"/>
              </a:spcAft>
              <a:buClr>
                <a:schemeClr val="dk1"/>
              </a:buClr>
              <a:buSzPct val="100000"/>
              <a:buFont typeface="Arial"/>
              <a:buChar char="●"/>
            </a:pPr>
            <a:r>
              <a:rPr lang="en-US" sz="2500" dirty="0">
                <a:solidFill>
                  <a:schemeClr val="dk1"/>
                </a:solidFill>
              </a:rPr>
              <a:t>T</a:t>
            </a:r>
            <a:r>
              <a:rPr lang="vi" sz="2500" b="0" i="0" u="none" strike="noStrike" cap="none" dirty="0" smtClean="0">
                <a:solidFill>
                  <a:schemeClr val="dk1"/>
                </a:solidFill>
                <a:latin typeface="Arial"/>
                <a:ea typeface="Arial"/>
                <a:cs typeface="Arial"/>
                <a:sym typeface="Arial"/>
              </a:rPr>
              <a:t>hực </a:t>
            </a:r>
            <a:r>
              <a:rPr lang="vi" sz="2500" b="0" i="0" u="none" strike="noStrike" cap="none" dirty="0">
                <a:solidFill>
                  <a:schemeClr val="dk1"/>
                </a:solidFill>
                <a:latin typeface="Arial"/>
                <a:ea typeface="Arial"/>
                <a:cs typeface="Arial"/>
                <a:sym typeface="Arial"/>
              </a:rPr>
              <a:t>hiện các thao tác xong:f</a:t>
            </a:r>
            <a:r>
              <a:rPr lang="vi" sz="2500" dirty="0">
                <a:solidFill>
                  <a:schemeClr val="dk1"/>
                </a:solidFill>
              </a:rPr>
              <a:t>t</a:t>
            </a:r>
            <a:r>
              <a:rPr lang="vi" sz="2500" b="0" i="0" u="none" strike="noStrike" cap="none" dirty="0">
                <a:solidFill>
                  <a:schemeClr val="dk1"/>
                </a:solidFill>
                <a:latin typeface="Arial"/>
                <a:ea typeface="Arial"/>
                <a:cs typeface="Arial"/>
                <a:sym typeface="Arial"/>
              </a:rPr>
              <a:t>.commit()</a:t>
            </a:r>
          </a:p>
        </p:txBody>
      </p:sp>
      <p:sp>
        <p:nvSpPr>
          <p:cNvPr id="158" name="Shape 158"/>
          <p:cNvSpPr txBox="1">
            <a:spLocks noGrp="1"/>
          </p:cNvSpPr>
          <p:nvPr>
            <p:ph type="title"/>
          </p:nvPr>
        </p:nvSpPr>
        <p:spPr>
          <a:xfrm>
            <a:off x="242775" y="77425"/>
            <a:ext cx="8520599" cy="572699"/>
          </a:xfrm>
          <a:prstGeom prst="rect">
            <a:avLst/>
          </a:prstGeom>
          <a:solidFill>
            <a:srgbClr val="0A59B0"/>
          </a:solid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vi" sz="2800" b="1" i="0" u="none" strike="noStrike" cap="none">
                <a:solidFill>
                  <a:srgbClr val="FFFFFF"/>
                </a:solidFill>
                <a:latin typeface="Arial"/>
                <a:ea typeface="Arial"/>
                <a:cs typeface="Arial"/>
                <a:sym typeface="Arial"/>
              </a:rPr>
              <a:t>Fragment</a:t>
            </a:r>
          </a:p>
        </p:txBody>
      </p:sp>
      <p:sp>
        <p:nvSpPr>
          <p:cNvPr id="159" name="Shape 159"/>
          <p:cNvSpPr/>
          <p:nvPr/>
        </p:nvSpPr>
        <p:spPr>
          <a:xfrm>
            <a:off x="146050" y="4657725"/>
            <a:ext cx="457200" cy="342899"/>
          </a:xfrm>
          <a:prstGeom prst="ellipse">
            <a:avLst/>
          </a:prstGeom>
          <a:solidFill>
            <a:srgbClr val="0A59B0"/>
          </a:solidFill>
          <a:ln>
            <a:noFill/>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vi" sz="1400" b="0" i="0" u="none" strike="noStrike" cap="none">
                <a:solidFill>
                  <a:srgbClr val="000000"/>
                </a:solidFill>
                <a:latin typeface="Arial"/>
                <a:ea typeface="Arial"/>
                <a:cs typeface="Arial"/>
                <a:sym typeface="Arial"/>
              </a:rPr>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p:cNvSpPr txBox="1">
            <a:spLocks noGrp="1"/>
          </p:cNvSpPr>
          <p:nvPr>
            <p:ph type="body" idx="1"/>
          </p:nvPr>
        </p:nvSpPr>
        <p:spPr>
          <a:xfrm>
            <a:off x="311700" y="808650"/>
            <a:ext cx="8520599" cy="4202399"/>
          </a:xfrm>
          <a:prstGeom prst="rect">
            <a:avLst/>
          </a:prstGeom>
          <a:noFill/>
          <a:ln>
            <a:noFill/>
          </a:ln>
        </p:spPr>
        <p:txBody>
          <a:bodyPr lIns="91425" tIns="91425" rIns="91425" bIns="91425" anchor="t" anchorCtr="0">
            <a:noAutofit/>
          </a:bodyPr>
          <a:lstStyle/>
          <a:p>
            <a:pPr marL="457200" marR="0" lvl="0" indent="-406400" algn="l" rtl="0">
              <a:lnSpc>
                <a:spcPct val="115000"/>
              </a:lnSpc>
              <a:spcBef>
                <a:spcPts val="0"/>
              </a:spcBef>
              <a:spcAft>
                <a:spcPts val="0"/>
              </a:spcAft>
              <a:buClr>
                <a:schemeClr val="dk2"/>
              </a:buClr>
              <a:buSzPct val="100000"/>
              <a:buFont typeface="Arial"/>
              <a:buChar char="❖"/>
            </a:pPr>
            <a:r>
              <a:rPr lang="vi" sz="2800" b="1" i="0" u="none" strike="noStrike" cap="none">
                <a:solidFill>
                  <a:schemeClr val="dk2"/>
                </a:solidFill>
                <a:latin typeface="Arial"/>
                <a:ea typeface="Arial"/>
                <a:cs typeface="Arial"/>
                <a:sym typeface="Arial"/>
              </a:rPr>
              <a:t>Sử dụng</a:t>
            </a:r>
          </a:p>
          <a:p>
            <a:pPr marL="0" marR="0" lvl="0" indent="0" algn="l" rtl="0">
              <a:lnSpc>
                <a:spcPct val="115000"/>
              </a:lnSpc>
              <a:spcBef>
                <a:spcPts val="0"/>
              </a:spcBef>
              <a:spcAft>
                <a:spcPts val="0"/>
              </a:spcAft>
              <a:buClr>
                <a:schemeClr val="dk2"/>
              </a:buClr>
              <a:buSzPct val="25000"/>
              <a:buFont typeface="Arial"/>
              <a:buNone/>
            </a:pPr>
            <a:r>
              <a:rPr lang="vi" sz="2500" b="0" i="0" u="none" strike="noStrike" cap="none">
                <a:solidFill>
                  <a:schemeClr val="dk2"/>
                </a:solidFill>
                <a:latin typeface="Arial"/>
                <a:ea typeface="Arial"/>
                <a:cs typeface="Arial"/>
                <a:sym typeface="Arial"/>
              </a:rPr>
              <a:t>để sử dụng được fragment cần thực hiện các bước sau:</a:t>
            </a:r>
          </a:p>
          <a:p>
            <a:pPr marL="0" marR="0" lvl="0" indent="0" algn="l" rtl="0">
              <a:lnSpc>
                <a:spcPct val="115000"/>
              </a:lnSpc>
              <a:spcBef>
                <a:spcPts val="0"/>
              </a:spcBef>
              <a:spcAft>
                <a:spcPts val="0"/>
              </a:spcAft>
              <a:buClr>
                <a:schemeClr val="dk2"/>
              </a:buClr>
              <a:buSzPct val="25000"/>
              <a:buFont typeface="Arial"/>
              <a:buNone/>
            </a:pPr>
            <a:r>
              <a:rPr lang="vi" sz="2500" b="0" i="0" u="none" strike="noStrike" cap="none">
                <a:solidFill>
                  <a:schemeClr val="dk2"/>
                </a:solidFill>
                <a:latin typeface="Arial"/>
                <a:ea typeface="Arial"/>
                <a:cs typeface="Arial"/>
                <a:sym typeface="Arial"/>
              </a:rPr>
              <a:t>B1:tạo layout của fragment muốn hiển thị,ở đây màn hình hiên thị đơn giản gồm có 1 Relativelayout và một TextView</a:t>
            </a:r>
          </a:p>
          <a:p>
            <a:pPr marL="0" marR="0" lvl="0" indent="0" algn="l" rtl="0">
              <a:lnSpc>
                <a:spcPct val="115000"/>
              </a:lnSpc>
              <a:spcBef>
                <a:spcPts val="0"/>
              </a:spcBef>
              <a:spcAft>
                <a:spcPts val="0"/>
              </a:spcAft>
              <a:buClr>
                <a:schemeClr val="dk2"/>
              </a:buClr>
              <a:buSzPct val="25000"/>
              <a:buFont typeface="Arial"/>
              <a:buNone/>
            </a:pPr>
            <a:endParaRPr sz="2500" b="0" i="0" u="none" strike="noStrike" cap="none">
              <a:solidFill>
                <a:schemeClr val="dk2"/>
              </a:solidFill>
              <a:latin typeface="Arial"/>
              <a:ea typeface="Arial"/>
              <a:cs typeface="Arial"/>
              <a:sym typeface="Arial"/>
            </a:endParaRPr>
          </a:p>
        </p:txBody>
      </p:sp>
      <p:sp>
        <p:nvSpPr>
          <p:cNvPr id="165" name="Shape 165"/>
          <p:cNvSpPr txBox="1">
            <a:spLocks noGrp="1"/>
          </p:cNvSpPr>
          <p:nvPr>
            <p:ph type="title"/>
          </p:nvPr>
        </p:nvSpPr>
        <p:spPr>
          <a:xfrm>
            <a:off x="242775" y="77425"/>
            <a:ext cx="8520599" cy="572699"/>
          </a:xfrm>
          <a:prstGeom prst="rect">
            <a:avLst/>
          </a:prstGeom>
          <a:solidFill>
            <a:srgbClr val="0A59B0"/>
          </a:solid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vi" sz="2800" b="1" i="0" u="none" strike="noStrike" cap="none">
                <a:solidFill>
                  <a:srgbClr val="FFFFFF"/>
                </a:solidFill>
                <a:latin typeface="Arial"/>
                <a:ea typeface="Arial"/>
                <a:cs typeface="Arial"/>
                <a:sym typeface="Arial"/>
              </a:rPr>
              <a:t>Fragment</a:t>
            </a:r>
          </a:p>
        </p:txBody>
      </p:sp>
      <p:pic>
        <p:nvPicPr>
          <p:cNvPr id="166" name="Shape 166" descr="Screenshot from 2016-10-30 14:11:53.png"/>
          <p:cNvPicPr preferRelativeResize="0"/>
          <p:nvPr/>
        </p:nvPicPr>
        <p:blipFill rotWithShape="1">
          <a:blip r:embed="rId3">
            <a:alphaModFix/>
          </a:blip>
          <a:srcRect/>
          <a:stretch/>
        </p:blipFill>
        <p:spPr>
          <a:xfrm>
            <a:off x="2127325" y="2939900"/>
            <a:ext cx="4438650" cy="1676399"/>
          </a:xfrm>
          <a:prstGeom prst="rect">
            <a:avLst/>
          </a:prstGeom>
          <a:noFill/>
          <a:ln>
            <a:noFill/>
          </a:ln>
        </p:spPr>
      </p:pic>
      <p:sp>
        <p:nvSpPr>
          <p:cNvPr id="167" name="Shape 167"/>
          <p:cNvSpPr/>
          <p:nvPr/>
        </p:nvSpPr>
        <p:spPr>
          <a:xfrm>
            <a:off x="146050" y="4657725"/>
            <a:ext cx="457200" cy="342899"/>
          </a:xfrm>
          <a:prstGeom prst="ellipse">
            <a:avLst/>
          </a:prstGeom>
          <a:solidFill>
            <a:srgbClr val="0A59B0"/>
          </a:solidFill>
          <a:ln>
            <a:noFill/>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vi" sz="1400" b="0" i="0" u="none" strike="noStrike" cap="none">
                <a:solidFill>
                  <a:srgbClr val="000000"/>
                </a:solidFill>
                <a:latin typeface="Arial"/>
                <a:ea typeface="Arial"/>
                <a:cs typeface="Arial"/>
                <a:sym typeface="Arial"/>
              </a:rPr>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Shape 172"/>
          <p:cNvSpPr txBox="1">
            <a:spLocks noGrp="1"/>
          </p:cNvSpPr>
          <p:nvPr>
            <p:ph type="body" idx="1"/>
          </p:nvPr>
        </p:nvSpPr>
        <p:spPr>
          <a:xfrm>
            <a:off x="311700" y="808650"/>
            <a:ext cx="8520599" cy="1471500"/>
          </a:xfrm>
          <a:prstGeom prst="rect">
            <a:avLst/>
          </a:prstGeom>
          <a:noFill/>
          <a:ln>
            <a:noFill/>
          </a:ln>
        </p:spPr>
        <p:txBody>
          <a:bodyPr lIns="91425" tIns="91425" rIns="91425" bIns="91425" anchor="t" anchorCtr="0">
            <a:noAutofit/>
          </a:bodyPr>
          <a:lstStyle/>
          <a:p>
            <a:pPr marL="457200" marR="0" lvl="0" indent="-406400" algn="l" rtl="0">
              <a:lnSpc>
                <a:spcPct val="115000"/>
              </a:lnSpc>
              <a:spcBef>
                <a:spcPts val="0"/>
              </a:spcBef>
              <a:spcAft>
                <a:spcPts val="0"/>
              </a:spcAft>
              <a:buClr>
                <a:schemeClr val="dk2"/>
              </a:buClr>
              <a:buSzPct val="100000"/>
              <a:buFont typeface="Arial"/>
              <a:buChar char="❖"/>
            </a:pPr>
            <a:r>
              <a:rPr lang="vi" sz="2800" b="1" i="0" u="none" strike="noStrike" cap="none">
                <a:solidFill>
                  <a:schemeClr val="dk2"/>
                </a:solidFill>
                <a:latin typeface="Arial"/>
                <a:ea typeface="Arial"/>
                <a:cs typeface="Arial"/>
                <a:sym typeface="Arial"/>
              </a:rPr>
              <a:t>Sử dụng</a:t>
            </a:r>
          </a:p>
          <a:p>
            <a:pPr marL="0" marR="0" lvl="0" indent="0" algn="l" rtl="0">
              <a:lnSpc>
                <a:spcPct val="115000"/>
              </a:lnSpc>
              <a:spcBef>
                <a:spcPts val="0"/>
              </a:spcBef>
              <a:spcAft>
                <a:spcPts val="0"/>
              </a:spcAft>
              <a:buClr>
                <a:schemeClr val="dk2"/>
              </a:buClr>
              <a:buSzPct val="25000"/>
              <a:buFont typeface="Arial"/>
              <a:buNone/>
            </a:pPr>
            <a:r>
              <a:rPr lang="vi" sz="2500" b="0" i="0" u="none" strike="noStrike" cap="none">
                <a:solidFill>
                  <a:schemeClr val="dk2"/>
                </a:solidFill>
                <a:latin typeface="Arial"/>
                <a:ea typeface="Arial"/>
                <a:cs typeface="Arial"/>
                <a:sym typeface="Arial"/>
              </a:rPr>
              <a:t>B2:tạo class Extend từ Fragment và add layout vừa được tạo từ B1 cho fragment như sau:</a:t>
            </a:r>
          </a:p>
          <a:p>
            <a:pPr marL="0" marR="0" lvl="0" indent="0" algn="l" rtl="0">
              <a:lnSpc>
                <a:spcPct val="115000"/>
              </a:lnSpc>
              <a:spcBef>
                <a:spcPts val="0"/>
              </a:spcBef>
              <a:spcAft>
                <a:spcPts val="0"/>
              </a:spcAft>
              <a:buClr>
                <a:schemeClr val="dk2"/>
              </a:buClr>
              <a:buSzPct val="25000"/>
              <a:buFont typeface="Arial"/>
              <a:buNone/>
            </a:pPr>
            <a:endParaRPr sz="2500" b="0" i="0" u="none" strike="noStrike" cap="none">
              <a:solidFill>
                <a:schemeClr val="dk2"/>
              </a:solidFill>
              <a:latin typeface="Arial"/>
              <a:ea typeface="Arial"/>
              <a:cs typeface="Arial"/>
              <a:sym typeface="Arial"/>
            </a:endParaRPr>
          </a:p>
        </p:txBody>
      </p:sp>
      <p:sp>
        <p:nvSpPr>
          <p:cNvPr id="173" name="Shape 173"/>
          <p:cNvSpPr txBox="1">
            <a:spLocks noGrp="1"/>
          </p:cNvSpPr>
          <p:nvPr>
            <p:ph type="title"/>
          </p:nvPr>
        </p:nvSpPr>
        <p:spPr>
          <a:xfrm>
            <a:off x="242775" y="77425"/>
            <a:ext cx="8520599" cy="572699"/>
          </a:xfrm>
          <a:prstGeom prst="rect">
            <a:avLst/>
          </a:prstGeom>
          <a:solidFill>
            <a:srgbClr val="0A59B0"/>
          </a:solid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vi" sz="2800" b="1" i="0" u="none" strike="noStrike" cap="none">
                <a:solidFill>
                  <a:srgbClr val="FFFFFF"/>
                </a:solidFill>
                <a:latin typeface="Arial"/>
                <a:ea typeface="Arial"/>
                <a:cs typeface="Arial"/>
                <a:sym typeface="Arial"/>
              </a:rPr>
              <a:t>Fragment</a:t>
            </a:r>
          </a:p>
        </p:txBody>
      </p:sp>
      <p:pic>
        <p:nvPicPr>
          <p:cNvPr id="174" name="Shape 174" descr="Screenshot from 2016-10-30 14:15:02.png"/>
          <p:cNvPicPr preferRelativeResize="0"/>
          <p:nvPr/>
        </p:nvPicPr>
        <p:blipFill rotWithShape="1">
          <a:blip r:embed="rId3">
            <a:alphaModFix/>
          </a:blip>
          <a:srcRect/>
          <a:stretch/>
        </p:blipFill>
        <p:spPr>
          <a:xfrm>
            <a:off x="940725" y="2280161"/>
            <a:ext cx="7124700" cy="2543100"/>
          </a:xfrm>
          <a:prstGeom prst="rect">
            <a:avLst/>
          </a:prstGeom>
          <a:noFill/>
          <a:ln>
            <a:noFill/>
          </a:ln>
        </p:spPr>
      </p:pic>
      <p:sp>
        <p:nvSpPr>
          <p:cNvPr id="175" name="Shape 175"/>
          <p:cNvSpPr/>
          <p:nvPr/>
        </p:nvSpPr>
        <p:spPr>
          <a:xfrm>
            <a:off x="146050" y="4657725"/>
            <a:ext cx="457200" cy="342899"/>
          </a:xfrm>
          <a:prstGeom prst="ellipse">
            <a:avLst/>
          </a:prstGeom>
          <a:solidFill>
            <a:srgbClr val="0A59B0"/>
          </a:solidFill>
          <a:ln>
            <a:noFill/>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vi" sz="1400" b="0" i="0" u="none" strike="noStrike" cap="none">
                <a:solidFill>
                  <a:srgbClr val="000000"/>
                </a:solidFill>
                <a:latin typeface="Arial"/>
                <a:ea typeface="Arial"/>
                <a:cs typeface="Arial"/>
                <a:sym typeface="Arial"/>
              </a:rPr>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body" idx="1"/>
          </p:nvPr>
        </p:nvSpPr>
        <p:spPr>
          <a:xfrm>
            <a:off x="311700" y="808650"/>
            <a:ext cx="8769000" cy="3897300"/>
          </a:xfrm>
          <a:prstGeom prst="rect">
            <a:avLst/>
          </a:prstGeom>
          <a:noFill/>
          <a:ln>
            <a:noFill/>
          </a:ln>
        </p:spPr>
        <p:txBody>
          <a:bodyPr lIns="91425" tIns="91425" rIns="91425" bIns="91425" anchor="t" anchorCtr="0">
            <a:noAutofit/>
          </a:bodyPr>
          <a:lstStyle/>
          <a:p>
            <a:pPr marL="457200" marR="0" lvl="0" indent="-406400" algn="l" rtl="0">
              <a:lnSpc>
                <a:spcPct val="115000"/>
              </a:lnSpc>
              <a:spcBef>
                <a:spcPts val="0"/>
              </a:spcBef>
              <a:spcAft>
                <a:spcPts val="0"/>
              </a:spcAft>
              <a:buClr>
                <a:schemeClr val="dk2"/>
              </a:buClr>
              <a:buSzPct val="100000"/>
              <a:buFont typeface="Arial"/>
              <a:buChar char="❖"/>
            </a:pPr>
            <a:r>
              <a:rPr lang="vi" sz="2800" b="1" i="0" u="none" strike="noStrike" cap="none">
                <a:solidFill>
                  <a:schemeClr val="dk2"/>
                </a:solidFill>
                <a:latin typeface="Arial"/>
                <a:ea typeface="Arial"/>
                <a:cs typeface="Arial"/>
                <a:sym typeface="Arial"/>
              </a:rPr>
              <a:t>Sử dụng</a:t>
            </a:r>
          </a:p>
          <a:p>
            <a:pPr marL="0" marR="0" lvl="0" indent="0" algn="l" rtl="0">
              <a:lnSpc>
                <a:spcPct val="115000"/>
              </a:lnSpc>
              <a:spcBef>
                <a:spcPts val="0"/>
              </a:spcBef>
              <a:spcAft>
                <a:spcPts val="0"/>
              </a:spcAft>
              <a:buClr>
                <a:schemeClr val="dk2"/>
              </a:buClr>
              <a:buSzPct val="25000"/>
              <a:buFont typeface="Arial"/>
              <a:buNone/>
            </a:pPr>
            <a:r>
              <a:rPr lang="vi" sz="2500" b="0" i="0" u="none" strike="noStrike" cap="none">
                <a:solidFill>
                  <a:schemeClr val="dk2"/>
                </a:solidFill>
                <a:latin typeface="Arial"/>
                <a:ea typeface="Arial"/>
                <a:cs typeface="Arial"/>
                <a:sym typeface="Arial"/>
              </a:rPr>
              <a:t>B3:Tạo 1 vùng chứa fragment bằng cách add 1 FrameLayout trong activity muốn hiển thi</a:t>
            </a:r>
          </a:p>
          <a:p>
            <a:pPr marL="0" marR="0" lvl="0" indent="0" algn="l" rtl="0">
              <a:lnSpc>
                <a:spcPct val="115000"/>
              </a:lnSpc>
              <a:spcBef>
                <a:spcPts val="0"/>
              </a:spcBef>
              <a:spcAft>
                <a:spcPts val="0"/>
              </a:spcAft>
              <a:buClr>
                <a:schemeClr val="dk2"/>
              </a:buClr>
              <a:buSzPct val="25000"/>
              <a:buFont typeface="Arial"/>
              <a:buNone/>
            </a:pPr>
            <a:r>
              <a:rPr lang="vi" sz="2500" b="0" i="0" u="none" strike="noStrike" cap="none">
                <a:solidFill>
                  <a:schemeClr val="dk2"/>
                </a:solidFill>
                <a:latin typeface="Arial"/>
                <a:ea typeface="Arial"/>
                <a:cs typeface="Arial"/>
                <a:sym typeface="Arial"/>
              </a:rPr>
              <a:t>B4:add fragment vừa tạo ở B3 vào activity ta khai báo:</a:t>
            </a:r>
          </a:p>
          <a:p>
            <a:pPr marL="0" marR="0" lvl="0" indent="0" algn="l" rtl="0">
              <a:lnSpc>
                <a:spcPct val="115000"/>
              </a:lnSpc>
              <a:spcBef>
                <a:spcPts val="0"/>
              </a:spcBef>
              <a:spcAft>
                <a:spcPts val="0"/>
              </a:spcAft>
              <a:buClr>
                <a:schemeClr val="dk1"/>
              </a:buClr>
              <a:buSzPct val="25000"/>
              <a:buFont typeface="Arial"/>
              <a:buNone/>
            </a:pPr>
            <a:r>
              <a:rPr lang="vi" sz="1400" b="0" i="0" u="none" strike="noStrike" cap="none">
                <a:solidFill>
                  <a:srgbClr val="980000"/>
                </a:solidFill>
                <a:highlight>
                  <a:srgbClr val="FFFFFF"/>
                </a:highlight>
                <a:latin typeface="Arial"/>
                <a:ea typeface="Arial"/>
                <a:cs typeface="Arial"/>
                <a:sym typeface="Arial"/>
              </a:rPr>
              <a:t>FragmentManager fm = getSupportFragmentManager();</a:t>
            </a:r>
          </a:p>
          <a:p>
            <a:pPr marL="0" marR="0" lvl="0" indent="0" algn="l" rtl="0">
              <a:lnSpc>
                <a:spcPct val="115000"/>
              </a:lnSpc>
              <a:spcBef>
                <a:spcPts val="0"/>
              </a:spcBef>
              <a:spcAft>
                <a:spcPts val="0"/>
              </a:spcAft>
              <a:buClr>
                <a:schemeClr val="dk1"/>
              </a:buClr>
              <a:buSzPct val="25000"/>
              <a:buFont typeface="Arial"/>
              <a:buNone/>
            </a:pPr>
            <a:r>
              <a:rPr lang="vi" sz="1400" b="0" i="0" u="none" strike="noStrike" cap="none">
                <a:solidFill>
                  <a:srgbClr val="980000"/>
                </a:solidFill>
                <a:highlight>
                  <a:srgbClr val="FFFFFF"/>
                </a:highlight>
                <a:latin typeface="Arial"/>
                <a:ea typeface="Arial"/>
                <a:cs typeface="Arial"/>
                <a:sym typeface="Arial"/>
              </a:rPr>
              <a:t>FragmentTransaction ft = fm.beginTransaction();</a:t>
            </a:r>
          </a:p>
          <a:p>
            <a:pPr marL="0" marR="0" lvl="0" indent="0" algn="l" rtl="0">
              <a:lnSpc>
                <a:spcPct val="115000"/>
              </a:lnSpc>
              <a:spcBef>
                <a:spcPts val="0"/>
              </a:spcBef>
              <a:spcAft>
                <a:spcPts val="0"/>
              </a:spcAft>
              <a:buClr>
                <a:schemeClr val="dk2"/>
              </a:buClr>
              <a:buSzPct val="25000"/>
              <a:buFont typeface="Arial"/>
              <a:buNone/>
            </a:pPr>
            <a:r>
              <a:rPr lang="vi" sz="1400" b="0" i="0" u="none" strike="noStrike" cap="none">
                <a:solidFill>
                  <a:srgbClr val="980000"/>
                </a:solidFill>
                <a:highlight>
                  <a:srgbClr val="FFFFFF"/>
                </a:highlight>
                <a:latin typeface="Arial"/>
                <a:ea typeface="Arial"/>
                <a:cs typeface="Arial"/>
                <a:sym typeface="Arial"/>
              </a:rPr>
              <a:t>ft.replace(id, fragment);</a:t>
            </a:r>
          </a:p>
          <a:p>
            <a:pPr marL="0" marR="0" lvl="0" indent="0" algn="l" rtl="0">
              <a:lnSpc>
                <a:spcPct val="115000"/>
              </a:lnSpc>
              <a:spcBef>
                <a:spcPts val="0"/>
              </a:spcBef>
              <a:spcAft>
                <a:spcPts val="0"/>
              </a:spcAft>
              <a:buClr>
                <a:schemeClr val="dk2"/>
              </a:buClr>
              <a:buSzPct val="25000"/>
              <a:buFont typeface="Arial"/>
              <a:buNone/>
            </a:pPr>
            <a:r>
              <a:rPr lang="vi" sz="1400" b="0" i="0" u="none" strike="noStrike" cap="none">
                <a:solidFill>
                  <a:srgbClr val="980000"/>
                </a:solidFill>
                <a:highlight>
                  <a:srgbClr val="FFFFFF"/>
                </a:highlight>
                <a:latin typeface="Arial"/>
                <a:ea typeface="Arial"/>
                <a:cs typeface="Arial"/>
                <a:sym typeface="Arial"/>
              </a:rPr>
              <a:t>ft.commit();</a:t>
            </a:r>
          </a:p>
          <a:p>
            <a:pPr marL="0" marR="0" lvl="0" indent="0" algn="l" rtl="0">
              <a:lnSpc>
                <a:spcPct val="115000"/>
              </a:lnSpc>
              <a:spcBef>
                <a:spcPts val="0"/>
              </a:spcBef>
              <a:spcAft>
                <a:spcPts val="0"/>
              </a:spcAft>
              <a:buClr>
                <a:schemeClr val="dk1"/>
              </a:buClr>
              <a:buSzPct val="25000"/>
              <a:buFont typeface="Arial"/>
              <a:buNone/>
            </a:pPr>
            <a:r>
              <a:rPr lang="vi" sz="900" b="0" i="0" u="none" strike="noStrike" cap="none">
                <a:solidFill>
                  <a:schemeClr val="dk1"/>
                </a:solidFill>
                <a:highlight>
                  <a:srgbClr val="FFFFFF"/>
                </a:highlight>
                <a:latin typeface="Arial"/>
                <a:ea typeface="Arial"/>
                <a:cs typeface="Arial"/>
                <a:sym typeface="Arial"/>
              </a:rPr>
              <a:t>ở đây replace là có thể thay thế bằng add như các hàm ở trên đã học</a:t>
            </a:r>
          </a:p>
          <a:p>
            <a:pPr marL="0" marR="0" lvl="0" indent="0" algn="l" rtl="0">
              <a:lnSpc>
                <a:spcPct val="115000"/>
              </a:lnSpc>
              <a:spcBef>
                <a:spcPts val="0"/>
              </a:spcBef>
              <a:spcAft>
                <a:spcPts val="0"/>
              </a:spcAft>
              <a:buClr>
                <a:schemeClr val="dk2"/>
              </a:buClr>
              <a:buSzPct val="25000"/>
              <a:buFont typeface="Arial"/>
              <a:buNone/>
            </a:pPr>
            <a:endParaRPr sz="2500" b="0" i="0" u="none" strike="noStrike" cap="none">
              <a:solidFill>
                <a:schemeClr val="dk2"/>
              </a:solidFill>
              <a:latin typeface="Arial"/>
              <a:ea typeface="Arial"/>
              <a:cs typeface="Arial"/>
              <a:sym typeface="Arial"/>
            </a:endParaRPr>
          </a:p>
          <a:p>
            <a:pPr marL="0" marR="0" lvl="0" indent="0" algn="l" rtl="0">
              <a:lnSpc>
                <a:spcPct val="115000"/>
              </a:lnSpc>
              <a:spcBef>
                <a:spcPts val="0"/>
              </a:spcBef>
              <a:spcAft>
                <a:spcPts val="0"/>
              </a:spcAft>
              <a:buClr>
                <a:schemeClr val="dk2"/>
              </a:buClr>
              <a:buSzPct val="25000"/>
              <a:buFont typeface="Arial"/>
              <a:buNone/>
            </a:pPr>
            <a:endParaRPr sz="2500" b="0" i="0" u="none" strike="noStrike" cap="none">
              <a:solidFill>
                <a:schemeClr val="dk2"/>
              </a:solidFill>
              <a:latin typeface="Arial"/>
              <a:ea typeface="Arial"/>
              <a:cs typeface="Arial"/>
              <a:sym typeface="Arial"/>
            </a:endParaRPr>
          </a:p>
        </p:txBody>
      </p:sp>
      <p:sp>
        <p:nvSpPr>
          <p:cNvPr id="181" name="Shape 181"/>
          <p:cNvSpPr txBox="1">
            <a:spLocks noGrp="1"/>
          </p:cNvSpPr>
          <p:nvPr>
            <p:ph type="title"/>
          </p:nvPr>
        </p:nvSpPr>
        <p:spPr>
          <a:xfrm>
            <a:off x="242775" y="77425"/>
            <a:ext cx="8520599" cy="572699"/>
          </a:xfrm>
          <a:prstGeom prst="rect">
            <a:avLst/>
          </a:prstGeom>
          <a:solidFill>
            <a:srgbClr val="0A59B0"/>
          </a:solid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vi" sz="2800" b="1" i="0" u="none" strike="noStrike" cap="none">
                <a:solidFill>
                  <a:srgbClr val="FFFFFF"/>
                </a:solidFill>
                <a:latin typeface="Arial"/>
                <a:ea typeface="Arial"/>
                <a:cs typeface="Arial"/>
                <a:sym typeface="Arial"/>
              </a:rPr>
              <a:t>Fragment</a:t>
            </a:r>
          </a:p>
        </p:txBody>
      </p:sp>
      <p:sp>
        <p:nvSpPr>
          <p:cNvPr id="182" name="Shape 182"/>
          <p:cNvSpPr/>
          <p:nvPr/>
        </p:nvSpPr>
        <p:spPr>
          <a:xfrm>
            <a:off x="146050" y="4657725"/>
            <a:ext cx="457200" cy="342899"/>
          </a:xfrm>
          <a:prstGeom prst="ellipse">
            <a:avLst/>
          </a:prstGeom>
          <a:solidFill>
            <a:srgbClr val="0A59B0"/>
          </a:solidFill>
          <a:ln>
            <a:noFill/>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vi" sz="1400" b="0" i="0" u="none" strike="noStrike" cap="none">
                <a:solidFill>
                  <a:srgbClr val="000000"/>
                </a:solidFill>
                <a:latin typeface="Arial"/>
                <a:ea typeface="Arial"/>
                <a:cs typeface="Arial"/>
                <a:sym typeface="Arial"/>
              </a:rPr>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endParaRPr/>
          </a:p>
        </p:txBody>
      </p:sp>
      <p:sp>
        <p:nvSpPr>
          <p:cNvPr id="188" name="Shape 188"/>
          <p:cNvSpPr txBox="1">
            <a:spLocks noGrp="1"/>
          </p:cNvSpPr>
          <p:nvPr>
            <p:ph type="body" idx="1"/>
          </p:nvPr>
        </p:nvSpPr>
        <p:spPr>
          <a:xfrm>
            <a:off x="311700" y="1152475"/>
            <a:ext cx="8520600" cy="3732600"/>
          </a:xfrm>
          <a:prstGeom prst="rect">
            <a:avLst/>
          </a:prstGeom>
        </p:spPr>
        <p:txBody>
          <a:bodyPr lIns="91425" tIns="91425" rIns="91425" bIns="91425" anchor="t" anchorCtr="0">
            <a:noAutofit/>
          </a:bodyPr>
          <a:lstStyle/>
          <a:p>
            <a:pPr lvl="0">
              <a:spcBef>
                <a:spcPts val="0"/>
              </a:spcBef>
              <a:buNone/>
            </a:pPr>
            <a:endParaRPr/>
          </a:p>
        </p:txBody>
      </p:sp>
      <p:sp>
        <p:nvSpPr>
          <p:cNvPr id="189" name="Shape 189"/>
          <p:cNvSpPr/>
          <p:nvPr/>
        </p:nvSpPr>
        <p:spPr>
          <a:xfrm>
            <a:off x="1751925" y="1976550"/>
            <a:ext cx="4862700" cy="27291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0" name="Shape 190"/>
          <p:cNvSpPr/>
          <p:nvPr/>
        </p:nvSpPr>
        <p:spPr>
          <a:xfrm>
            <a:off x="1920400" y="2212375"/>
            <a:ext cx="662700" cy="370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1" name="Shape 191"/>
          <p:cNvSpPr/>
          <p:nvPr/>
        </p:nvSpPr>
        <p:spPr>
          <a:xfrm>
            <a:off x="2762650" y="2212375"/>
            <a:ext cx="808500" cy="370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2" name="Shape 192"/>
          <p:cNvSpPr/>
          <p:nvPr/>
        </p:nvSpPr>
        <p:spPr>
          <a:xfrm>
            <a:off x="3853600" y="2212375"/>
            <a:ext cx="662700" cy="370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3" name="Shape 193"/>
          <p:cNvSpPr/>
          <p:nvPr/>
        </p:nvSpPr>
        <p:spPr>
          <a:xfrm>
            <a:off x="4798750" y="2212375"/>
            <a:ext cx="662700" cy="370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4" name="Shape 194"/>
          <p:cNvSpPr/>
          <p:nvPr/>
        </p:nvSpPr>
        <p:spPr>
          <a:xfrm>
            <a:off x="5786800" y="2212375"/>
            <a:ext cx="662700" cy="370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5" name="Shape 195"/>
          <p:cNvSpPr/>
          <p:nvPr/>
        </p:nvSpPr>
        <p:spPr>
          <a:xfrm>
            <a:off x="1853000" y="2818850"/>
            <a:ext cx="4668000" cy="18195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1" name="Shape 201"/>
          <p:cNvSpPr txBox="1">
            <a:spLocks noGrp="1"/>
          </p:cNvSpPr>
          <p:nvPr>
            <p:ph type="body" idx="1"/>
          </p:nvPr>
        </p:nvSpPr>
        <p:spPr>
          <a:xfrm>
            <a:off x="311700" y="1471475"/>
            <a:ext cx="8520599" cy="3097500"/>
          </a:xfrm>
          <a:prstGeom prst="rect">
            <a:avLst/>
          </a:prstGeom>
          <a:noFill/>
          <a:ln>
            <a:noFill/>
          </a:ln>
        </p:spPr>
        <p:txBody>
          <a:bodyPr lIns="91425" tIns="91425" rIns="91425" bIns="91425" anchor="t" anchorCtr="0">
            <a:noAutofit/>
          </a:bodyPr>
          <a:lstStyle/>
          <a:p>
            <a:pPr marL="457200" indent="-393700">
              <a:spcAft>
                <a:spcPts val="0"/>
              </a:spcAft>
              <a:buSzPct val="100000"/>
              <a:buFont typeface="Arial"/>
              <a:buChar char="●"/>
            </a:pPr>
            <a:r>
              <a:rPr lang="en-US" sz="2800" dirty="0"/>
              <a:t>add(): </a:t>
            </a:r>
            <a:r>
              <a:rPr lang="en-US" sz="2800" dirty="0" err="1"/>
              <a:t>là</a:t>
            </a:r>
            <a:r>
              <a:rPr lang="en-US" sz="2800" dirty="0"/>
              <a:t> </a:t>
            </a:r>
            <a:r>
              <a:rPr lang="en-US" sz="2800" dirty="0" err="1"/>
              <a:t>thêm</a:t>
            </a:r>
            <a:r>
              <a:rPr lang="en-US" sz="2800" dirty="0"/>
              <a:t> 1 fragment </a:t>
            </a:r>
            <a:r>
              <a:rPr lang="en-US" sz="2800" dirty="0" err="1"/>
              <a:t>vào</a:t>
            </a:r>
            <a:r>
              <a:rPr lang="en-US" sz="2800" dirty="0"/>
              <a:t> 1 View </a:t>
            </a:r>
            <a:r>
              <a:rPr lang="en-US" sz="2800" dirty="0" err="1"/>
              <a:t>được</a:t>
            </a:r>
            <a:r>
              <a:rPr lang="en-US" sz="2800" dirty="0"/>
              <a:t> </a:t>
            </a:r>
            <a:r>
              <a:rPr lang="en-US" sz="2800" dirty="0" err="1"/>
              <a:t>khai</a:t>
            </a:r>
            <a:r>
              <a:rPr lang="en-US" sz="2800" dirty="0"/>
              <a:t> </a:t>
            </a:r>
            <a:r>
              <a:rPr lang="en-US" sz="2800" dirty="0" err="1"/>
              <a:t>báo</a:t>
            </a:r>
            <a:r>
              <a:rPr lang="en-US" sz="2800" dirty="0"/>
              <a:t> </a:t>
            </a:r>
            <a:r>
              <a:rPr lang="en-US" sz="2800" dirty="0" err="1"/>
              <a:t>trước</a:t>
            </a:r>
            <a:r>
              <a:rPr lang="en-US" sz="2800" dirty="0"/>
              <a:t> </a:t>
            </a:r>
            <a:r>
              <a:rPr lang="en-US" sz="2800" dirty="0" err="1"/>
              <a:t>trong</a:t>
            </a:r>
            <a:r>
              <a:rPr lang="en-US" sz="2800" dirty="0"/>
              <a:t> file xml</a:t>
            </a:r>
          </a:p>
          <a:p>
            <a:pPr marL="457200" indent="-393700">
              <a:spcAft>
                <a:spcPts val="0"/>
              </a:spcAft>
              <a:buSzPct val="100000"/>
              <a:buFont typeface="Arial"/>
              <a:buChar char="●"/>
            </a:pPr>
            <a:r>
              <a:rPr lang="en-US" sz="2800" dirty="0"/>
              <a:t>replace(): </a:t>
            </a:r>
            <a:r>
              <a:rPr lang="en-US" sz="2800" dirty="0" err="1"/>
              <a:t>là</a:t>
            </a:r>
            <a:r>
              <a:rPr lang="en-US" sz="2800" dirty="0"/>
              <a:t> </a:t>
            </a:r>
            <a:r>
              <a:rPr lang="en-US" sz="2800" dirty="0" err="1"/>
              <a:t>thay</a:t>
            </a:r>
            <a:r>
              <a:rPr lang="en-US" sz="2800" dirty="0"/>
              <a:t> </a:t>
            </a:r>
            <a:r>
              <a:rPr lang="en-US" sz="2800" dirty="0" err="1"/>
              <a:t>thế</a:t>
            </a:r>
            <a:r>
              <a:rPr lang="en-US" sz="2800" dirty="0"/>
              <a:t> 1 fragment </a:t>
            </a:r>
            <a:r>
              <a:rPr lang="en-US" sz="2800" dirty="0" err="1"/>
              <a:t>cũ</a:t>
            </a:r>
            <a:r>
              <a:rPr lang="en-US" sz="2800" dirty="0"/>
              <a:t> </a:t>
            </a:r>
            <a:r>
              <a:rPr lang="en-US" sz="2800" dirty="0" err="1"/>
              <a:t>bằng</a:t>
            </a:r>
            <a:r>
              <a:rPr lang="en-US" sz="2800" dirty="0"/>
              <a:t> 1 fragment </a:t>
            </a:r>
            <a:r>
              <a:rPr lang="en-US" sz="2800" dirty="0" err="1"/>
              <a:t>mới</a:t>
            </a:r>
            <a:r>
              <a:rPr lang="en-US" sz="2800" dirty="0"/>
              <a:t> </a:t>
            </a:r>
            <a:r>
              <a:rPr lang="en-US" sz="2800" dirty="0" err="1"/>
              <a:t>vào</a:t>
            </a:r>
            <a:r>
              <a:rPr lang="en-US" sz="2800" dirty="0"/>
              <a:t> View </a:t>
            </a:r>
            <a:r>
              <a:rPr lang="en-US" sz="2800" dirty="0" err="1"/>
              <a:t>được</a:t>
            </a:r>
            <a:r>
              <a:rPr lang="en-US" sz="2800" dirty="0"/>
              <a:t> </a:t>
            </a:r>
            <a:r>
              <a:rPr lang="en-US" sz="2800" dirty="0" err="1"/>
              <a:t>khai</a:t>
            </a:r>
            <a:r>
              <a:rPr lang="en-US" sz="2800" dirty="0"/>
              <a:t> </a:t>
            </a:r>
            <a:r>
              <a:rPr lang="en-US" sz="2800" dirty="0" err="1"/>
              <a:t>báo</a:t>
            </a:r>
            <a:r>
              <a:rPr lang="en-US" sz="2800" dirty="0"/>
              <a:t> </a:t>
            </a:r>
            <a:r>
              <a:rPr lang="en-US" sz="2800" dirty="0" err="1"/>
              <a:t>trước</a:t>
            </a:r>
            <a:r>
              <a:rPr lang="en-US" sz="2800" dirty="0"/>
              <a:t> </a:t>
            </a:r>
            <a:r>
              <a:rPr lang="en-US" sz="2800" dirty="0" err="1"/>
              <a:t>trong</a:t>
            </a:r>
            <a:r>
              <a:rPr lang="en-US" sz="2800" dirty="0"/>
              <a:t> file xml. </a:t>
            </a:r>
            <a:r>
              <a:rPr lang="en-US" sz="2800" dirty="0" err="1"/>
              <a:t>Nếu</a:t>
            </a:r>
            <a:r>
              <a:rPr lang="en-US" sz="2800" dirty="0"/>
              <a:t> </a:t>
            </a:r>
            <a:r>
              <a:rPr lang="en-US" sz="2800" dirty="0" err="1"/>
              <a:t>trong</a:t>
            </a:r>
            <a:r>
              <a:rPr lang="en-US" sz="2800" dirty="0"/>
              <a:t> View </a:t>
            </a:r>
            <a:r>
              <a:rPr lang="en-US" sz="2800" dirty="0" err="1"/>
              <a:t>chưa</a:t>
            </a:r>
            <a:r>
              <a:rPr lang="en-US" sz="2800" dirty="0"/>
              <a:t> </a:t>
            </a:r>
            <a:r>
              <a:rPr lang="en-US" sz="2800" dirty="0" err="1"/>
              <a:t>chứa</a:t>
            </a:r>
            <a:r>
              <a:rPr lang="en-US" sz="2800" dirty="0"/>
              <a:t> fragment </a:t>
            </a:r>
            <a:r>
              <a:rPr lang="en-US" sz="2800" dirty="0" err="1"/>
              <a:t>nào</a:t>
            </a:r>
            <a:r>
              <a:rPr lang="en-US" sz="2800" dirty="0"/>
              <a:t> </a:t>
            </a:r>
            <a:r>
              <a:rPr lang="en-US" sz="2800" dirty="0" err="1"/>
              <a:t>thì</a:t>
            </a:r>
            <a:r>
              <a:rPr lang="en-US" sz="2800" dirty="0"/>
              <a:t> </a:t>
            </a:r>
            <a:r>
              <a:rPr lang="en-US" sz="2800" dirty="0" err="1"/>
              <a:t>nó</a:t>
            </a:r>
            <a:r>
              <a:rPr lang="en-US" sz="2800" dirty="0"/>
              <a:t> </a:t>
            </a:r>
            <a:r>
              <a:rPr lang="en-US" sz="2800" dirty="0" err="1"/>
              <a:t>sẽ</a:t>
            </a:r>
            <a:r>
              <a:rPr lang="en-US" sz="2800" dirty="0"/>
              <a:t> </a:t>
            </a:r>
            <a:r>
              <a:rPr lang="en-US" sz="2800" dirty="0" err="1"/>
              <a:t>thêm</a:t>
            </a:r>
            <a:r>
              <a:rPr lang="en-US" sz="2800" dirty="0"/>
              <a:t> </a:t>
            </a:r>
            <a:r>
              <a:rPr lang="en-US" sz="2800" dirty="0" err="1"/>
              <a:t>mới</a:t>
            </a:r>
            <a:r>
              <a:rPr lang="en-US" sz="2800" dirty="0"/>
              <a:t> fragment </a:t>
            </a:r>
            <a:r>
              <a:rPr lang="en-US" sz="2800" dirty="0" err="1"/>
              <a:t>vào</a:t>
            </a:r>
            <a:r>
              <a:rPr lang="en-US" sz="2800" dirty="0"/>
              <a:t> View.</a:t>
            </a:r>
          </a:p>
          <a:p>
            <a:pPr marL="457200" marR="0" lvl="0" indent="-393700" algn="l" rtl="0">
              <a:lnSpc>
                <a:spcPct val="115000"/>
              </a:lnSpc>
              <a:spcBef>
                <a:spcPts val="0"/>
              </a:spcBef>
              <a:spcAft>
                <a:spcPts val="0"/>
              </a:spcAft>
              <a:buClr>
                <a:schemeClr val="dk2"/>
              </a:buClr>
              <a:buSzPct val="100000"/>
              <a:buFont typeface="Arial"/>
              <a:buChar char="●"/>
            </a:pPr>
            <a:endParaRPr lang="en-US" sz="2500" b="0" i="0" u="none" strike="noStrike" cap="none" dirty="0" smtClean="0">
              <a:solidFill>
                <a:srgbClr val="FF0000"/>
              </a:solidFill>
              <a:latin typeface="Arial"/>
              <a:ea typeface="Arial"/>
              <a:cs typeface="Arial"/>
              <a:sym typeface="Arial"/>
            </a:endParaRPr>
          </a:p>
        </p:txBody>
      </p:sp>
      <p:sp>
        <p:nvSpPr>
          <p:cNvPr id="202" name="Shape 202"/>
          <p:cNvSpPr txBox="1">
            <a:spLocks noGrp="1"/>
          </p:cNvSpPr>
          <p:nvPr>
            <p:ph type="title"/>
          </p:nvPr>
        </p:nvSpPr>
        <p:spPr>
          <a:xfrm>
            <a:off x="311699" y="139602"/>
            <a:ext cx="8520599" cy="981354"/>
          </a:xfrm>
          <a:prstGeom prst="rect">
            <a:avLst/>
          </a:prstGeom>
          <a:solidFill>
            <a:srgbClr val="0A59B0"/>
          </a:solidFill>
          <a:ln>
            <a:noFill/>
          </a:ln>
        </p:spPr>
        <p:txBody>
          <a:bodyPr lIns="91425" tIns="91425" rIns="91425" bIns="91425" anchor="t" anchorCtr="0">
            <a:noAutofit/>
          </a:bodyPr>
          <a:lstStyle/>
          <a:p>
            <a:pPr>
              <a:buSzPct val="25000"/>
            </a:pPr>
            <a:r>
              <a:rPr lang="en-US" b="1" dirty="0" err="1">
                <a:solidFill>
                  <a:schemeClr val="bg1"/>
                </a:solidFill>
              </a:rPr>
              <a:t>Sự</a:t>
            </a:r>
            <a:r>
              <a:rPr lang="en-US" b="1" dirty="0">
                <a:solidFill>
                  <a:schemeClr val="bg1"/>
                </a:solidFill>
              </a:rPr>
              <a:t> </a:t>
            </a:r>
            <a:r>
              <a:rPr lang="en-US" b="1" dirty="0" err="1">
                <a:solidFill>
                  <a:schemeClr val="bg1"/>
                </a:solidFill>
              </a:rPr>
              <a:t>khác</a:t>
            </a:r>
            <a:r>
              <a:rPr lang="en-US" b="1" dirty="0">
                <a:solidFill>
                  <a:schemeClr val="bg1"/>
                </a:solidFill>
              </a:rPr>
              <a:t> </a:t>
            </a:r>
            <a:r>
              <a:rPr lang="en-US" b="1" dirty="0" err="1">
                <a:solidFill>
                  <a:schemeClr val="bg1"/>
                </a:solidFill>
              </a:rPr>
              <a:t>nhau</a:t>
            </a:r>
            <a:r>
              <a:rPr lang="en-US" b="1" dirty="0">
                <a:solidFill>
                  <a:schemeClr val="bg1"/>
                </a:solidFill>
              </a:rPr>
              <a:t> </a:t>
            </a:r>
            <a:r>
              <a:rPr lang="en-US" b="1" dirty="0" err="1">
                <a:solidFill>
                  <a:schemeClr val="bg1"/>
                </a:solidFill>
              </a:rPr>
              <a:t>giữa</a:t>
            </a:r>
            <a:r>
              <a:rPr lang="en-US" b="1" dirty="0">
                <a:solidFill>
                  <a:schemeClr val="bg1"/>
                </a:solidFill>
              </a:rPr>
              <a:t> add() </a:t>
            </a:r>
            <a:r>
              <a:rPr lang="en-US" b="1" dirty="0" err="1">
                <a:solidFill>
                  <a:schemeClr val="bg1"/>
                </a:solidFill>
              </a:rPr>
              <a:t>và</a:t>
            </a:r>
            <a:r>
              <a:rPr lang="en-US" b="1" dirty="0">
                <a:solidFill>
                  <a:schemeClr val="bg1"/>
                </a:solidFill>
              </a:rPr>
              <a:t> replace() </a:t>
            </a:r>
            <a:r>
              <a:rPr lang="en-US" b="1" dirty="0" err="1">
                <a:solidFill>
                  <a:schemeClr val="bg1"/>
                </a:solidFill>
              </a:rPr>
              <a:t>trong</a:t>
            </a:r>
            <a:r>
              <a:rPr lang="en-US" b="1" dirty="0">
                <a:solidFill>
                  <a:schemeClr val="bg1"/>
                </a:solidFill>
              </a:rPr>
              <a:t> </a:t>
            </a:r>
            <a:r>
              <a:rPr lang="en-US" b="1" dirty="0" smtClean="0">
                <a:solidFill>
                  <a:schemeClr val="bg1"/>
                </a:solidFill>
              </a:rPr>
              <a:t>Fragment</a:t>
            </a:r>
            <a:endParaRPr lang="vi" sz="2800" b="1" i="0" u="none" strike="noStrike" cap="none" dirty="0">
              <a:solidFill>
                <a:srgbClr val="FFFFFF"/>
              </a:solidFill>
              <a:latin typeface="Arial"/>
              <a:ea typeface="Arial"/>
              <a:cs typeface="Arial"/>
              <a:sym typeface="Arial"/>
            </a:endParaRPr>
          </a:p>
        </p:txBody>
      </p:sp>
      <p:sp>
        <p:nvSpPr>
          <p:cNvPr id="203" name="Shape 203"/>
          <p:cNvSpPr/>
          <p:nvPr/>
        </p:nvSpPr>
        <p:spPr>
          <a:xfrm>
            <a:off x="146050" y="4657725"/>
            <a:ext cx="457200" cy="342899"/>
          </a:xfrm>
          <a:prstGeom prst="ellipse">
            <a:avLst/>
          </a:prstGeom>
          <a:solidFill>
            <a:srgbClr val="0A59B0"/>
          </a:solidFill>
          <a:ln>
            <a:noFill/>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vi" sz="1400" b="0" i="0" u="none" strike="noStrike" cap="none">
                <a:solidFill>
                  <a:srgbClr val="000000"/>
                </a:solidFill>
                <a:latin typeface="Arial"/>
                <a:ea typeface="Arial"/>
                <a:cs typeface="Arial"/>
                <a:sym typeface="Arial"/>
              </a:rPr>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1" name="Shape 201"/>
          <p:cNvSpPr txBox="1">
            <a:spLocks noGrp="1"/>
          </p:cNvSpPr>
          <p:nvPr>
            <p:ph type="body" idx="1"/>
          </p:nvPr>
        </p:nvSpPr>
        <p:spPr>
          <a:xfrm>
            <a:off x="311700" y="751438"/>
            <a:ext cx="8520599" cy="3817537"/>
          </a:xfrm>
          <a:prstGeom prst="rect">
            <a:avLst/>
          </a:prstGeom>
          <a:noFill/>
          <a:ln>
            <a:noFill/>
          </a:ln>
        </p:spPr>
        <p:txBody>
          <a:bodyPr lIns="91425" tIns="91425" rIns="91425" bIns="91425" anchor="t" anchorCtr="0">
            <a:noAutofit/>
          </a:bodyPr>
          <a:lstStyle/>
          <a:p>
            <a:r>
              <a:rPr lang="en-US" dirty="0" err="1"/>
              <a:t>Và</a:t>
            </a:r>
            <a:r>
              <a:rPr lang="en-US" dirty="0"/>
              <a:t> </a:t>
            </a:r>
            <a:r>
              <a:rPr lang="en-US" dirty="0" err="1"/>
              <a:t>khi</a:t>
            </a:r>
            <a:r>
              <a:rPr lang="en-US" dirty="0"/>
              <a:t> </a:t>
            </a:r>
            <a:r>
              <a:rPr lang="en-US" dirty="0" err="1"/>
              <a:t>thực</a:t>
            </a:r>
            <a:r>
              <a:rPr lang="en-US" dirty="0"/>
              <a:t> </a:t>
            </a:r>
            <a:r>
              <a:rPr lang="en-US" dirty="0" err="1"/>
              <a:t>hiện</a:t>
            </a:r>
            <a:r>
              <a:rPr lang="en-US" dirty="0"/>
              <a:t> </a:t>
            </a:r>
            <a:r>
              <a:rPr lang="en-US" dirty="0" err="1"/>
              <a:t>gọi</a:t>
            </a:r>
            <a:r>
              <a:rPr lang="en-US" dirty="0"/>
              <a:t> </a:t>
            </a:r>
            <a:r>
              <a:rPr lang="en-US" dirty="0" err="1"/>
              <a:t>hàm</a:t>
            </a:r>
            <a:r>
              <a:rPr lang="en-US" dirty="0"/>
              <a:t> add() </a:t>
            </a:r>
            <a:r>
              <a:rPr lang="en-US" dirty="0" err="1"/>
              <a:t>thì</a:t>
            </a:r>
            <a:r>
              <a:rPr lang="en-US" dirty="0"/>
              <a:t> fragment </a:t>
            </a:r>
            <a:r>
              <a:rPr lang="en-US" dirty="0" err="1"/>
              <a:t>cũ</a:t>
            </a:r>
            <a:r>
              <a:rPr lang="en-US" dirty="0"/>
              <a:t> </a:t>
            </a:r>
            <a:r>
              <a:rPr lang="en-US" dirty="0" err="1"/>
              <a:t>sẽ</a:t>
            </a:r>
            <a:r>
              <a:rPr lang="en-US" dirty="0"/>
              <a:t> </a:t>
            </a:r>
            <a:r>
              <a:rPr lang="en-US" dirty="0" err="1"/>
              <a:t>không</a:t>
            </a:r>
            <a:r>
              <a:rPr lang="en-US" dirty="0"/>
              <a:t> </a:t>
            </a:r>
            <a:r>
              <a:rPr lang="en-US" dirty="0" err="1"/>
              <a:t>gọi</a:t>
            </a:r>
            <a:r>
              <a:rPr lang="en-US" dirty="0"/>
              <a:t> </a:t>
            </a:r>
            <a:r>
              <a:rPr lang="en-US" dirty="0" err="1"/>
              <a:t>vào</a:t>
            </a:r>
            <a:r>
              <a:rPr lang="en-US" dirty="0"/>
              <a:t> </a:t>
            </a:r>
            <a:r>
              <a:rPr lang="en-US" dirty="0" err="1"/>
              <a:t>hàm</a:t>
            </a:r>
            <a:r>
              <a:rPr lang="en-US" dirty="0"/>
              <a:t> </a:t>
            </a:r>
            <a:r>
              <a:rPr lang="en-US" dirty="0" err="1"/>
              <a:t>onPause</a:t>
            </a:r>
            <a:r>
              <a:rPr lang="en-US" dirty="0"/>
              <a:t>() </a:t>
            </a:r>
            <a:r>
              <a:rPr lang="en-US" dirty="0" err="1"/>
              <a:t>mà</a:t>
            </a:r>
            <a:r>
              <a:rPr lang="en-US" dirty="0"/>
              <a:t> </a:t>
            </a:r>
            <a:r>
              <a:rPr lang="en-US" dirty="0" err="1"/>
              <a:t>các</a:t>
            </a:r>
            <a:r>
              <a:rPr lang="en-US" dirty="0"/>
              <a:t> </a:t>
            </a:r>
            <a:r>
              <a:rPr lang="en-US" dirty="0" err="1"/>
              <a:t>tiến</a:t>
            </a:r>
            <a:r>
              <a:rPr lang="en-US" dirty="0"/>
              <a:t> </a:t>
            </a:r>
            <a:r>
              <a:rPr lang="en-US" dirty="0" err="1"/>
              <a:t>trình</a:t>
            </a:r>
            <a:r>
              <a:rPr lang="en-US" dirty="0"/>
              <a:t> </a:t>
            </a:r>
            <a:r>
              <a:rPr lang="en-US" dirty="0" err="1"/>
              <a:t>của</a:t>
            </a:r>
            <a:r>
              <a:rPr lang="en-US" dirty="0"/>
              <a:t> </a:t>
            </a:r>
            <a:r>
              <a:rPr lang="en-US" dirty="0" err="1"/>
              <a:t>nó</a:t>
            </a:r>
            <a:r>
              <a:rPr lang="en-US" dirty="0"/>
              <a:t> </a:t>
            </a:r>
            <a:r>
              <a:rPr lang="en-US" dirty="0" err="1"/>
              <a:t>vẫn</a:t>
            </a:r>
            <a:r>
              <a:rPr lang="en-US" dirty="0"/>
              <a:t> </a:t>
            </a:r>
            <a:r>
              <a:rPr lang="en-US" dirty="0" err="1"/>
              <a:t>chạy</a:t>
            </a:r>
            <a:r>
              <a:rPr lang="en-US" dirty="0"/>
              <a:t> </a:t>
            </a:r>
            <a:r>
              <a:rPr lang="en-US" dirty="0" err="1"/>
              <a:t>bình</a:t>
            </a:r>
            <a:r>
              <a:rPr lang="en-US" dirty="0"/>
              <a:t> </a:t>
            </a:r>
            <a:r>
              <a:rPr lang="en-US" dirty="0" err="1"/>
              <a:t>thường</a:t>
            </a:r>
            <a:r>
              <a:rPr lang="en-US" dirty="0"/>
              <a:t>, </a:t>
            </a:r>
            <a:r>
              <a:rPr lang="en-US" dirty="0" err="1"/>
              <a:t>chỉ</a:t>
            </a:r>
            <a:r>
              <a:rPr lang="en-US" dirty="0"/>
              <a:t> </a:t>
            </a:r>
            <a:r>
              <a:rPr lang="en-US" dirty="0" err="1"/>
              <a:t>đơn</a:t>
            </a:r>
            <a:r>
              <a:rPr lang="en-US" dirty="0"/>
              <a:t> </a:t>
            </a:r>
            <a:r>
              <a:rPr lang="en-US" dirty="0" err="1"/>
              <a:t>giản</a:t>
            </a:r>
            <a:r>
              <a:rPr lang="en-US" dirty="0"/>
              <a:t> </a:t>
            </a:r>
            <a:r>
              <a:rPr lang="en-US" dirty="0" err="1"/>
              <a:t>là</a:t>
            </a:r>
            <a:r>
              <a:rPr lang="en-US" dirty="0"/>
              <a:t> View </a:t>
            </a:r>
            <a:r>
              <a:rPr lang="en-US" dirty="0" err="1"/>
              <a:t>của</a:t>
            </a:r>
            <a:r>
              <a:rPr lang="en-US" dirty="0"/>
              <a:t> </a:t>
            </a:r>
            <a:r>
              <a:rPr lang="en-US" dirty="0" err="1"/>
              <a:t>nó</a:t>
            </a:r>
            <a:r>
              <a:rPr lang="en-US" dirty="0"/>
              <a:t> </a:t>
            </a:r>
            <a:r>
              <a:rPr lang="en-US" dirty="0" err="1"/>
              <a:t>được</a:t>
            </a:r>
            <a:r>
              <a:rPr lang="en-US" dirty="0"/>
              <a:t> </a:t>
            </a:r>
            <a:r>
              <a:rPr lang="en-US" dirty="0" err="1"/>
              <a:t>che</a:t>
            </a:r>
            <a:r>
              <a:rPr lang="en-US" dirty="0"/>
              <a:t> </a:t>
            </a:r>
            <a:r>
              <a:rPr lang="en-US" dirty="0" err="1"/>
              <a:t>đi</a:t>
            </a:r>
            <a:r>
              <a:rPr lang="en-US" dirty="0"/>
              <a:t> </a:t>
            </a:r>
            <a:r>
              <a:rPr lang="en-US" dirty="0" err="1"/>
              <a:t>bởi</a:t>
            </a:r>
            <a:r>
              <a:rPr lang="en-US" dirty="0"/>
              <a:t> 1 View </a:t>
            </a:r>
            <a:r>
              <a:rPr lang="en-US" dirty="0" err="1"/>
              <a:t>mới</a:t>
            </a:r>
            <a:r>
              <a:rPr lang="en-US" dirty="0"/>
              <a:t> </a:t>
            </a:r>
            <a:r>
              <a:rPr lang="en-US" dirty="0" err="1"/>
              <a:t>mà</a:t>
            </a:r>
            <a:r>
              <a:rPr lang="en-US" dirty="0"/>
              <a:t> </a:t>
            </a:r>
            <a:r>
              <a:rPr lang="en-US" dirty="0" err="1"/>
              <a:t>thôi</a:t>
            </a:r>
            <a:r>
              <a:rPr lang="en-US" dirty="0"/>
              <a:t>. </a:t>
            </a:r>
            <a:r>
              <a:rPr lang="en-US" dirty="0" err="1"/>
              <a:t>Như</a:t>
            </a:r>
            <a:r>
              <a:rPr lang="en-US" dirty="0"/>
              <a:t> </a:t>
            </a:r>
            <a:r>
              <a:rPr lang="en-US" dirty="0" err="1"/>
              <a:t>vậy</a:t>
            </a:r>
            <a:r>
              <a:rPr lang="en-US" dirty="0"/>
              <a:t> </a:t>
            </a:r>
            <a:r>
              <a:rPr lang="en-US" dirty="0" err="1"/>
              <a:t>khi</a:t>
            </a:r>
            <a:r>
              <a:rPr lang="en-US" dirty="0"/>
              <a:t> </a:t>
            </a:r>
            <a:r>
              <a:rPr lang="en-US" dirty="0" err="1"/>
              <a:t>bạn</a:t>
            </a:r>
            <a:r>
              <a:rPr lang="en-US" dirty="0"/>
              <a:t> </a:t>
            </a:r>
            <a:r>
              <a:rPr lang="en-US" dirty="0" err="1"/>
              <a:t>ấn</a:t>
            </a:r>
            <a:r>
              <a:rPr lang="en-US" dirty="0"/>
              <a:t> </a:t>
            </a:r>
            <a:r>
              <a:rPr lang="en-US" dirty="0" err="1"/>
              <a:t>nút</a:t>
            </a:r>
            <a:r>
              <a:rPr lang="en-US" dirty="0"/>
              <a:t> "Back" </a:t>
            </a:r>
            <a:r>
              <a:rPr lang="en-US" dirty="0" err="1"/>
              <a:t>cứng</a:t>
            </a:r>
            <a:r>
              <a:rPr lang="en-US" dirty="0"/>
              <a:t> </a:t>
            </a:r>
            <a:r>
              <a:rPr lang="en-US" dirty="0" err="1"/>
              <a:t>trên</a:t>
            </a:r>
            <a:r>
              <a:rPr lang="en-US" dirty="0"/>
              <a:t> </a:t>
            </a:r>
            <a:r>
              <a:rPr lang="en-US" dirty="0" err="1"/>
              <a:t>bàn</a:t>
            </a:r>
            <a:r>
              <a:rPr lang="en-US" dirty="0"/>
              <a:t> </a:t>
            </a:r>
            <a:r>
              <a:rPr lang="en-US" dirty="0" err="1"/>
              <a:t>phím</a:t>
            </a:r>
            <a:r>
              <a:rPr lang="en-US" dirty="0"/>
              <a:t> hay </a:t>
            </a:r>
            <a:r>
              <a:rPr lang="en-US" dirty="0" err="1"/>
              <a:t>là</a:t>
            </a:r>
            <a:r>
              <a:rPr lang="en-US" dirty="0"/>
              <a:t> </a:t>
            </a:r>
            <a:r>
              <a:rPr lang="en-US" dirty="0" err="1"/>
              <a:t>gọi</a:t>
            </a:r>
            <a:r>
              <a:rPr lang="en-US" dirty="0"/>
              <a:t> </a:t>
            </a:r>
            <a:r>
              <a:rPr lang="en-US" dirty="0" err="1"/>
              <a:t>sự</a:t>
            </a:r>
            <a:r>
              <a:rPr lang="en-US" dirty="0"/>
              <a:t> </a:t>
            </a:r>
            <a:r>
              <a:rPr lang="en-US" dirty="0" err="1"/>
              <a:t>kiện</a:t>
            </a:r>
            <a:r>
              <a:rPr lang="en-US" dirty="0"/>
              <a:t> </a:t>
            </a:r>
            <a:r>
              <a:rPr lang="en-US" b="1" dirty="0" err="1"/>
              <a:t>popBackStack</a:t>
            </a:r>
            <a:r>
              <a:rPr lang="en-US" b="1" dirty="0"/>
              <a:t>()</a:t>
            </a:r>
            <a:r>
              <a:rPr lang="en-US" dirty="0"/>
              <a:t> </a:t>
            </a:r>
            <a:r>
              <a:rPr lang="en-US" dirty="0" err="1"/>
              <a:t>để</a:t>
            </a:r>
            <a:r>
              <a:rPr lang="en-US" dirty="0"/>
              <a:t> remove fragment </a:t>
            </a:r>
            <a:r>
              <a:rPr lang="en-US" dirty="0" err="1"/>
              <a:t>hiện</a:t>
            </a:r>
            <a:r>
              <a:rPr lang="en-US" dirty="0"/>
              <a:t> </a:t>
            </a:r>
            <a:r>
              <a:rPr lang="en-US" dirty="0" err="1"/>
              <a:t>tại</a:t>
            </a:r>
            <a:r>
              <a:rPr lang="en-US" dirty="0"/>
              <a:t> </a:t>
            </a:r>
            <a:r>
              <a:rPr lang="en-US" dirty="0" err="1"/>
              <a:t>thì</a:t>
            </a:r>
            <a:r>
              <a:rPr lang="en-US" dirty="0"/>
              <a:t> fragment </a:t>
            </a:r>
            <a:r>
              <a:rPr lang="en-US" dirty="0" err="1"/>
              <a:t>cũ</a:t>
            </a:r>
            <a:r>
              <a:rPr lang="en-US" dirty="0"/>
              <a:t> </a:t>
            </a:r>
            <a:r>
              <a:rPr lang="en-US" dirty="0" err="1"/>
              <a:t>sẽ</a:t>
            </a:r>
            <a:r>
              <a:rPr lang="en-US" dirty="0"/>
              <a:t> </a:t>
            </a:r>
            <a:r>
              <a:rPr lang="en-US" dirty="0" err="1"/>
              <a:t>không</a:t>
            </a:r>
            <a:r>
              <a:rPr lang="en-US" dirty="0"/>
              <a:t> </a:t>
            </a:r>
            <a:r>
              <a:rPr lang="en-US" dirty="0" err="1"/>
              <a:t>được</a:t>
            </a:r>
            <a:r>
              <a:rPr lang="en-US" dirty="0"/>
              <a:t> </a:t>
            </a:r>
            <a:r>
              <a:rPr lang="en-US" dirty="0" err="1"/>
              <a:t>khởi</a:t>
            </a:r>
            <a:r>
              <a:rPr lang="en-US" dirty="0"/>
              <a:t> </a:t>
            </a:r>
            <a:r>
              <a:rPr lang="en-US" dirty="0" err="1"/>
              <a:t>tạo</a:t>
            </a:r>
            <a:r>
              <a:rPr lang="en-US" dirty="0"/>
              <a:t> </a:t>
            </a:r>
            <a:r>
              <a:rPr lang="en-US" dirty="0" err="1"/>
              <a:t>lại</a:t>
            </a:r>
            <a:r>
              <a:rPr lang="en-US" dirty="0"/>
              <a:t> (</a:t>
            </a:r>
            <a:r>
              <a:rPr lang="en-US" dirty="0" err="1"/>
              <a:t>các</a:t>
            </a:r>
            <a:r>
              <a:rPr lang="en-US" dirty="0"/>
              <a:t> </a:t>
            </a:r>
            <a:r>
              <a:rPr lang="en-US" dirty="0" err="1"/>
              <a:t>hàm</a:t>
            </a:r>
            <a:r>
              <a:rPr lang="en-US" dirty="0"/>
              <a:t> </a:t>
            </a:r>
            <a:r>
              <a:rPr lang="en-US" b="1" dirty="0" err="1"/>
              <a:t>onResume</a:t>
            </a:r>
            <a:r>
              <a:rPr lang="en-US" b="1" dirty="0"/>
              <a:t>(), </a:t>
            </a:r>
            <a:r>
              <a:rPr lang="en-US" b="1" dirty="0" err="1"/>
              <a:t>onCreate</a:t>
            </a:r>
            <a:r>
              <a:rPr lang="en-US" b="1" dirty="0"/>
              <a:t>(), </a:t>
            </a:r>
            <a:r>
              <a:rPr lang="en-US" b="1" dirty="0" err="1"/>
              <a:t>onCreateView</a:t>
            </a:r>
            <a:r>
              <a:rPr lang="en-US" b="1" dirty="0"/>
              <a:t>()</a:t>
            </a:r>
            <a:r>
              <a:rPr lang="en-US" dirty="0"/>
              <a:t> </a:t>
            </a:r>
            <a:r>
              <a:rPr lang="en-US" dirty="0" err="1"/>
              <a:t>không</a:t>
            </a:r>
            <a:r>
              <a:rPr lang="en-US" dirty="0"/>
              <a:t> </a:t>
            </a:r>
            <a:r>
              <a:rPr lang="en-US" dirty="0" err="1"/>
              <a:t>được</a:t>
            </a:r>
            <a:r>
              <a:rPr lang="en-US" dirty="0"/>
              <a:t> </a:t>
            </a:r>
            <a:r>
              <a:rPr lang="en-US" dirty="0" err="1"/>
              <a:t>gọi</a:t>
            </a:r>
            <a:r>
              <a:rPr lang="en-US" dirty="0"/>
              <a:t> </a:t>
            </a:r>
            <a:r>
              <a:rPr lang="en-US" dirty="0" err="1"/>
              <a:t>vì</a:t>
            </a:r>
            <a:r>
              <a:rPr lang="en-US" dirty="0"/>
              <a:t> </a:t>
            </a:r>
            <a:r>
              <a:rPr lang="en-US" dirty="0" err="1"/>
              <a:t>thực</a:t>
            </a:r>
            <a:r>
              <a:rPr lang="en-US" dirty="0"/>
              <a:t> </a:t>
            </a:r>
            <a:r>
              <a:rPr lang="en-US" dirty="0" err="1"/>
              <a:t>chất</a:t>
            </a:r>
            <a:r>
              <a:rPr lang="en-US" dirty="0"/>
              <a:t> </a:t>
            </a:r>
            <a:r>
              <a:rPr lang="en-US" dirty="0" err="1"/>
              <a:t>nó</a:t>
            </a:r>
            <a:r>
              <a:rPr lang="en-US" dirty="0"/>
              <a:t> </a:t>
            </a:r>
            <a:r>
              <a:rPr lang="en-US" dirty="0" err="1"/>
              <a:t>chưa</a:t>
            </a:r>
            <a:r>
              <a:rPr lang="en-US" dirty="0"/>
              <a:t> </a:t>
            </a:r>
            <a:r>
              <a:rPr lang="en-US" dirty="0" err="1"/>
              <a:t>bị</a:t>
            </a:r>
            <a:r>
              <a:rPr lang="en-US" dirty="0"/>
              <a:t> kill hay </a:t>
            </a:r>
            <a:r>
              <a:rPr lang="en-US" dirty="0" err="1"/>
              <a:t>là</a:t>
            </a:r>
            <a:r>
              <a:rPr lang="en-US" dirty="0"/>
              <a:t> </a:t>
            </a:r>
            <a:r>
              <a:rPr lang="en-US" dirty="0" err="1"/>
              <a:t>lưu</a:t>
            </a:r>
            <a:r>
              <a:rPr lang="en-US" dirty="0"/>
              <a:t> </a:t>
            </a:r>
            <a:r>
              <a:rPr lang="en-US" dirty="0" err="1"/>
              <a:t>vào</a:t>
            </a:r>
            <a:r>
              <a:rPr lang="en-US" dirty="0"/>
              <a:t> </a:t>
            </a:r>
            <a:r>
              <a:rPr lang="en-US" dirty="0" err="1"/>
              <a:t>trạng</a:t>
            </a:r>
            <a:r>
              <a:rPr lang="en-US" dirty="0"/>
              <a:t> </a:t>
            </a:r>
            <a:r>
              <a:rPr lang="en-US" dirty="0" err="1"/>
              <a:t>thái</a:t>
            </a:r>
            <a:r>
              <a:rPr lang="en-US" dirty="0"/>
              <a:t> </a:t>
            </a:r>
            <a:r>
              <a:rPr lang="en-US" dirty="0" err="1"/>
              <a:t>nghỉ</a:t>
            </a:r>
            <a:r>
              <a:rPr lang="en-US" dirty="0"/>
              <a:t>) </a:t>
            </a:r>
            <a:r>
              <a:rPr lang="en-US" dirty="0" err="1"/>
              <a:t>mà</a:t>
            </a:r>
            <a:r>
              <a:rPr lang="en-US" dirty="0"/>
              <a:t> </a:t>
            </a:r>
            <a:r>
              <a:rPr lang="en-US" dirty="0" err="1"/>
              <a:t>vẫn</a:t>
            </a:r>
            <a:r>
              <a:rPr lang="en-US" dirty="0"/>
              <a:t> </a:t>
            </a:r>
            <a:r>
              <a:rPr lang="en-US" dirty="0" err="1"/>
              <a:t>tiếp</a:t>
            </a:r>
            <a:r>
              <a:rPr lang="en-US" dirty="0"/>
              <a:t> </a:t>
            </a:r>
            <a:r>
              <a:rPr lang="en-US" dirty="0" err="1"/>
              <a:t>chạy</a:t>
            </a:r>
            <a:r>
              <a:rPr lang="en-US" dirty="0"/>
              <a:t> </a:t>
            </a:r>
            <a:r>
              <a:rPr lang="en-US" dirty="0" err="1"/>
              <a:t>những</a:t>
            </a:r>
            <a:r>
              <a:rPr lang="en-US" dirty="0"/>
              <a:t> </a:t>
            </a:r>
            <a:r>
              <a:rPr lang="en-US" dirty="0" err="1"/>
              <a:t>tiến</a:t>
            </a:r>
            <a:r>
              <a:rPr lang="en-US" dirty="0"/>
              <a:t> </a:t>
            </a:r>
            <a:r>
              <a:rPr lang="en-US" dirty="0" err="1"/>
              <a:t>trình</a:t>
            </a:r>
            <a:r>
              <a:rPr lang="en-US" dirty="0"/>
              <a:t> </a:t>
            </a:r>
            <a:r>
              <a:rPr lang="en-US" dirty="0" err="1"/>
              <a:t>còn</a:t>
            </a:r>
            <a:r>
              <a:rPr lang="en-US" dirty="0"/>
              <a:t> </a:t>
            </a:r>
            <a:r>
              <a:rPr lang="en-US" dirty="0" err="1"/>
              <a:t>đang</a:t>
            </a:r>
            <a:r>
              <a:rPr lang="en-US" dirty="0"/>
              <a:t> dang </a:t>
            </a:r>
            <a:r>
              <a:rPr lang="en-US" dirty="0" err="1"/>
              <a:t>dở</a:t>
            </a:r>
            <a:r>
              <a:rPr lang="en-US" dirty="0"/>
              <a:t>.</a:t>
            </a:r>
          </a:p>
          <a:p>
            <a:r>
              <a:rPr lang="en-US" dirty="0" err="1"/>
              <a:t>Làm</a:t>
            </a:r>
            <a:r>
              <a:rPr lang="en-US" dirty="0"/>
              <a:t> </a:t>
            </a:r>
            <a:r>
              <a:rPr lang="en-US" dirty="0" err="1"/>
              <a:t>như</a:t>
            </a:r>
            <a:r>
              <a:rPr lang="en-US" dirty="0"/>
              <a:t> </a:t>
            </a:r>
            <a:r>
              <a:rPr lang="en-US" dirty="0" err="1"/>
              <a:t>vậy</a:t>
            </a:r>
            <a:r>
              <a:rPr lang="en-US" dirty="0"/>
              <a:t> </a:t>
            </a:r>
            <a:r>
              <a:rPr lang="en-US" dirty="0" err="1"/>
              <a:t>thì</a:t>
            </a:r>
            <a:r>
              <a:rPr lang="en-US" dirty="0"/>
              <a:t> </a:t>
            </a:r>
            <a:r>
              <a:rPr lang="en-US" dirty="0" err="1"/>
              <a:t>bộ</a:t>
            </a:r>
            <a:r>
              <a:rPr lang="en-US" dirty="0"/>
              <a:t> </a:t>
            </a:r>
            <a:r>
              <a:rPr lang="en-US" dirty="0" err="1"/>
              <a:t>nhớ</a:t>
            </a:r>
            <a:r>
              <a:rPr lang="en-US" dirty="0"/>
              <a:t> RAM </a:t>
            </a:r>
            <a:r>
              <a:rPr lang="en-US" dirty="0" err="1"/>
              <a:t>của</a:t>
            </a:r>
            <a:r>
              <a:rPr lang="en-US" dirty="0"/>
              <a:t> </a:t>
            </a:r>
            <a:r>
              <a:rPr lang="en-US" dirty="0" err="1"/>
              <a:t>bạn</a:t>
            </a:r>
            <a:r>
              <a:rPr lang="en-US" dirty="0"/>
              <a:t> </a:t>
            </a:r>
            <a:r>
              <a:rPr lang="en-US" dirty="0" err="1"/>
              <a:t>sẽ</a:t>
            </a:r>
            <a:r>
              <a:rPr lang="en-US" dirty="0"/>
              <a:t> </a:t>
            </a:r>
            <a:r>
              <a:rPr lang="en-US" dirty="0" err="1"/>
              <a:t>bị</a:t>
            </a:r>
            <a:r>
              <a:rPr lang="en-US" dirty="0"/>
              <a:t> </a:t>
            </a:r>
            <a:r>
              <a:rPr lang="en-US" dirty="0" err="1"/>
              <a:t>đầy</a:t>
            </a:r>
            <a:r>
              <a:rPr lang="en-US" dirty="0"/>
              <a:t> </a:t>
            </a:r>
            <a:r>
              <a:rPr lang="en-US" dirty="0" err="1"/>
              <a:t>lên</a:t>
            </a:r>
            <a:r>
              <a:rPr lang="en-US" dirty="0"/>
              <a:t> </a:t>
            </a:r>
            <a:r>
              <a:rPr lang="en-US" dirty="0" err="1"/>
              <a:t>vì</a:t>
            </a:r>
            <a:r>
              <a:rPr lang="en-US" dirty="0"/>
              <a:t> </a:t>
            </a:r>
            <a:r>
              <a:rPr lang="en-US" dirty="0" err="1"/>
              <a:t>khi</a:t>
            </a:r>
            <a:r>
              <a:rPr lang="en-US" dirty="0"/>
              <a:t> </a:t>
            </a:r>
            <a:r>
              <a:rPr lang="en-US" dirty="0" err="1"/>
              <a:t>bạn</a:t>
            </a:r>
            <a:r>
              <a:rPr lang="en-US" dirty="0"/>
              <a:t> </a:t>
            </a:r>
            <a:r>
              <a:rPr lang="en-US" dirty="0" err="1"/>
              <a:t>nhìn</a:t>
            </a:r>
            <a:r>
              <a:rPr lang="en-US" dirty="0"/>
              <a:t> </a:t>
            </a:r>
            <a:r>
              <a:rPr lang="en-US" dirty="0" err="1"/>
              <a:t>thấy</a:t>
            </a:r>
            <a:r>
              <a:rPr lang="en-US" dirty="0"/>
              <a:t> 1 View </a:t>
            </a:r>
            <a:r>
              <a:rPr lang="en-US" dirty="0" err="1"/>
              <a:t>mới</a:t>
            </a:r>
            <a:r>
              <a:rPr lang="en-US" dirty="0"/>
              <a:t> </a:t>
            </a:r>
            <a:r>
              <a:rPr lang="en-US" dirty="0" err="1"/>
              <a:t>mà</a:t>
            </a:r>
            <a:r>
              <a:rPr lang="en-US" dirty="0"/>
              <a:t> View </a:t>
            </a:r>
            <a:r>
              <a:rPr lang="en-US" dirty="0" err="1"/>
              <a:t>cũ</a:t>
            </a:r>
            <a:r>
              <a:rPr lang="en-US" dirty="0"/>
              <a:t> (</a:t>
            </a:r>
            <a:r>
              <a:rPr lang="en-US" dirty="0" err="1"/>
              <a:t>dữ</a:t>
            </a:r>
            <a:r>
              <a:rPr lang="en-US" dirty="0"/>
              <a:t> </a:t>
            </a:r>
            <a:r>
              <a:rPr lang="en-US" dirty="0" err="1"/>
              <a:t>liệu</a:t>
            </a:r>
            <a:r>
              <a:rPr lang="en-US" dirty="0"/>
              <a:t> </a:t>
            </a:r>
            <a:r>
              <a:rPr lang="en-US" dirty="0" err="1"/>
              <a:t>cũ</a:t>
            </a:r>
            <a:r>
              <a:rPr lang="en-US" dirty="0"/>
              <a:t> </a:t>
            </a:r>
            <a:r>
              <a:rPr lang="en-US" dirty="0" err="1"/>
              <a:t>nằm</a:t>
            </a:r>
            <a:r>
              <a:rPr lang="en-US" dirty="0"/>
              <a:t> </a:t>
            </a:r>
            <a:r>
              <a:rPr lang="en-US" dirty="0" err="1"/>
              <a:t>trên</a:t>
            </a:r>
            <a:r>
              <a:rPr lang="en-US" dirty="0"/>
              <a:t> Fragment) </a:t>
            </a:r>
            <a:r>
              <a:rPr lang="en-US" dirty="0" err="1"/>
              <a:t>không</a:t>
            </a:r>
            <a:r>
              <a:rPr lang="en-US" dirty="0"/>
              <a:t> </a:t>
            </a:r>
            <a:r>
              <a:rPr lang="en-US" dirty="0" err="1"/>
              <a:t>được</a:t>
            </a:r>
            <a:r>
              <a:rPr lang="en-US" dirty="0"/>
              <a:t> </a:t>
            </a:r>
            <a:r>
              <a:rPr lang="en-US" dirty="0" err="1"/>
              <a:t>lưu</a:t>
            </a:r>
            <a:r>
              <a:rPr lang="en-US" dirty="0"/>
              <a:t> </a:t>
            </a:r>
            <a:r>
              <a:rPr lang="en-US" dirty="0" err="1"/>
              <a:t>vào</a:t>
            </a:r>
            <a:r>
              <a:rPr lang="en-US" dirty="0"/>
              <a:t> </a:t>
            </a:r>
            <a:r>
              <a:rPr lang="en-US" dirty="0" err="1"/>
              <a:t>trạng</a:t>
            </a:r>
            <a:r>
              <a:rPr lang="en-US" dirty="0"/>
              <a:t> </a:t>
            </a:r>
            <a:r>
              <a:rPr lang="en-US" dirty="0" err="1"/>
              <a:t>thái</a:t>
            </a:r>
            <a:r>
              <a:rPr lang="en-US" dirty="0"/>
              <a:t> </a:t>
            </a:r>
            <a:r>
              <a:rPr lang="en-US" dirty="0" err="1"/>
              <a:t>nghỉ</a:t>
            </a:r>
            <a:r>
              <a:rPr lang="en-US" dirty="0"/>
              <a:t> </a:t>
            </a:r>
            <a:r>
              <a:rPr lang="en-US" dirty="0" err="1"/>
              <a:t>mà</a:t>
            </a:r>
            <a:r>
              <a:rPr lang="en-US" dirty="0"/>
              <a:t> </a:t>
            </a:r>
            <a:r>
              <a:rPr lang="en-US" dirty="0" err="1"/>
              <a:t>nó</a:t>
            </a:r>
            <a:r>
              <a:rPr lang="en-US" dirty="0"/>
              <a:t> </a:t>
            </a:r>
            <a:r>
              <a:rPr lang="en-US" dirty="0" err="1"/>
              <a:t>vẫn</a:t>
            </a:r>
            <a:r>
              <a:rPr lang="en-US" dirty="0"/>
              <a:t> </a:t>
            </a:r>
            <a:r>
              <a:rPr lang="en-US" dirty="0" err="1"/>
              <a:t>chiếm</a:t>
            </a:r>
            <a:r>
              <a:rPr lang="en-US" dirty="0"/>
              <a:t> </a:t>
            </a:r>
            <a:r>
              <a:rPr lang="en-US" dirty="0" err="1"/>
              <a:t>dụng</a:t>
            </a:r>
            <a:r>
              <a:rPr lang="en-US" dirty="0"/>
              <a:t> dung </a:t>
            </a:r>
            <a:r>
              <a:rPr lang="en-US" dirty="0" err="1"/>
              <a:t>lượng</a:t>
            </a:r>
            <a:r>
              <a:rPr lang="en-US" dirty="0"/>
              <a:t> </a:t>
            </a:r>
            <a:r>
              <a:rPr lang="en-US" dirty="0" err="1"/>
              <a:t>của</a:t>
            </a:r>
            <a:r>
              <a:rPr lang="en-US" dirty="0"/>
              <a:t> RAM </a:t>
            </a:r>
            <a:r>
              <a:rPr lang="en-US" dirty="0" err="1"/>
              <a:t>và</a:t>
            </a:r>
            <a:r>
              <a:rPr lang="en-US" dirty="0"/>
              <a:t> CPU </a:t>
            </a:r>
            <a:r>
              <a:rPr lang="en-US" dirty="0" err="1"/>
              <a:t>để</a:t>
            </a:r>
            <a:r>
              <a:rPr lang="en-US" dirty="0"/>
              <a:t> </a:t>
            </a:r>
            <a:r>
              <a:rPr lang="en-US" dirty="0" err="1"/>
              <a:t>chạy</a:t>
            </a:r>
            <a:r>
              <a:rPr lang="en-US" dirty="0"/>
              <a:t> </a:t>
            </a:r>
            <a:r>
              <a:rPr lang="en-US" dirty="0" err="1"/>
              <a:t>các</a:t>
            </a:r>
            <a:r>
              <a:rPr lang="en-US" dirty="0"/>
              <a:t> </a:t>
            </a:r>
            <a:r>
              <a:rPr lang="en-US" dirty="0" err="1"/>
              <a:t>tiến</a:t>
            </a:r>
            <a:r>
              <a:rPr lang="en-US" dirty="0"/>
              <a:t> </a:t>
            </a:r>
            <a:r>
              <a:rPr lang="en-US" dirty="0" err="1"/>
              <a:t>trình</a:t>
            </a:r>
            <a:r>
              <a:rPr lang="en-US" dirty="0"/>
              <a:t> </a:t>
            </a:r>
            <a:r>
              <a:rPr lang="en-US" dirty="0" err="1"/>
              <a:t>của</a:t>
            </a:r>
            <a:r>
              <a:rPr lang="en-US" dirty="0"/>
              <a:t> </a:t>
            </a:r>
            <a:r>
              <a:rPr lang="en-US" dirty="0" err="1"/>
              <a:t>mình</a:t>
            </a:r>
            <a:r>
              <a:rPr lang="en-US" dirty="0"/>
              <a:t>.</a:t>
            </a:r>
          </a:p>
          <a:p>
            <a:pPr marL="457200" marR="0" lvl="0" indent="-393700" algn="l" rtl="0">
              <a:lnSpc>
                <a:spcPct val="115000"/>
              </a:lnSpc>
              <a:spcBef>
                <a:spcPts val="0"/>
              </a:spcBef>
              <a:spcAft>
                <a:spcPts val="0"/>
              </a:spcAft>
              <a:buClr>
                <a:schemeClr val="dk2"/>
              </a:buClr>
              <a:buSzPct val="100000"/>
              <a:buFont typeface="Arial"/>
              <a:buChar char="●"/>
            </a:pPr>
            <a:endParaRPr lang="vi" sz="2500" b="0" i="0" u="none" strike="noStrike" cap="none" dirty="0">
              <a:solidFill>
                <a:srgbClr val="FF0000"/>
              </a:solidFill>
              <a:latin typeface="Arial"/>
              <a:ea typeface="Arial"/>
              <a:cs typeface="Arial"/>
              <a:sym typeface="Arial"/>
            </a:endParaRPr>
          </a:p>
        </p:txBody>
      </p:sp>
      <p:sp>
        <p:nvSpPr>
          <p:cNvPr id="202" name="Shape 202"/>
          <p:cNvSpPr txBox="1">
            <a:spLocks noGrp="1"/>
          </p:cNvSpPr>
          <p:nvPr>
            <p:ph type="title"/>
          </p:nvPr>
        </p:nvSpPr>
        <p:spPr>
          <a:xfrm>
            <a:off x="242775" y="77425"/>
            <a:ext cx="8520599" cy="572699"/>
          </a:xfrm>
          <a:prstGeom prst="rect">
            <a:avLst/>
          </a:prstGeom>
          <a:solidFill>
            <a:srgbClr val="0A59B0"/>
          </a:solid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2800" b="1" i="0" u="none" strike="noStrike" cap="none" dirty="0" smtClean="0">
                <a:solidFill>
                  <a:srgbClr val="FFFFFF"/>
                </a:solidFill>
                <a:latin typeface="Arial"/>
                <a:ea typeface="Arial"/>
                <a:cs typeface="Arial"/>
                <a:sym typeface="Arial"/>
              </a:rPr>
              <a:t>Add </a:t>
            </a:r>
            <a:r>
              <a:rPr lang="vi" sz="2800" b="1" i="0" u="none" strike="noStrike" cap="none" dirty="0" smtClean="0">
                <a:solidFill>
                  <a:srgbClr val="FFFFFF"/>
                </a:solidFill>
                <a:latin typeface="Arial"/>
                <a:ea typeface="Arial"/>
                <a:cs typeface="Arial"/>
                <a:sym typeface="Arial"/>
              </a:rPr>
              <a:t>Fragment</a:t>
            </a:r>
            <a:endParaRPr lang="vi" sz="2800" b="1" i="0" u="none" strike="noStrike" cap="none" dirty="0">
              <a:solidFill>
                <a:srgbClr val="FFFFFF"/>
              </a:solidFill>
              <a:latin typeface="Arial"/>
              <a:ea typeface="Arial"/>
              <a:cs typeface="Arial"/>
              <a:sym typeface="Arial"/>
            </a:endParaRPr>
          </a:p>
        </p:txBody>
      </p:sp>
      <p:sp>
        <p:nvSpPr>
          <p:cNvPr id="203" name="Shape 203"/>
          <p:cNvSpPr/>
          <p:nvPr/>
        </p:nvSpPr>
        <p:spPr>
          <a:xfrm>
            <a:off x="146050" y="4657725"/>
            <a:ext cx="457200" cy="342899"/>
          </a:xfrm>
          <a:prstGeom prst="ellipse">
            <a:avLst/>
          </a:prstGeom>
          <a:solidFill>
            <a:srgbClr val="0A59B0"/>
          </a:solidFill>
          <a:ln>
            <a:noFill/>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vi" sz="1400" b="0" i="0" u="none" strike="noStrike" cap="none">
                <a:solidFill>
                  <a:srgbClr val="000000"/>
                </a:solidFill>
                <a:latin typeface="Arial"/>
                <a:ea typeface="Arial"/>
                <a:cs typeface="Arial"/>
                <a:sym typeface="Arial"/>
              </a:rPr>
              <a:t> </a:t>
            </a:r>
          </a:p>
        </p:txBody>
      </p:sp>
    </p:spTree>
    <p:extLst>
      <p:ext uri="{BB962C8B-B14F-4D97-AF65-F5344CB8AC3E}">
        <p14:creationId xmlns:p14="http://schemas.microsoft.com/office/powerpoint/2010/main" val="9599973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1" name="Shape 201"/>
          <p:cNvSpPr txBox="1">
            <a:spLocks noGrp="1"/>
          </p:cNvSpPr>
          <p:nvPr>
            <p:ph type="body" idx="1"/>
          </p:nvPr>
        </p:nvSpPr>
        <p:spPr>
          <a:xfrm>
            <a:off x="311700" y="751438"/>
            <a:ext cx="8520599" cy="3817537"/>
          </a:xfrm>
          <a:prstGeom prst="rect">
            <a:avLst/>
          </a:prstGeom>
          <a:noFill/>
          <a:ln>
            <a:noFill/>
          </a:ln>
        </p:spPr>
        <p:txBody>
          <a:bodyPr lIns="91425" tIns="91425" rIns="91425" bIns="91425" anchor="t" anchorCtr="0">
            <a:noAutofit/>
          </a:bodyPr>
          <a:lstStyle/>
          <a:p>
            <a:pPr marL="457200" lvl="0" indent="-393700">
              <a:spcAft>
                <a:spcPts val="0"/>
              </a:spcAft>
              <a:buSzPct val="100000"/>
              <a:buFont typeface="Arial"/>
              <a:buChar char="●"/>
            </a:pPr>
            <a:r>
              <a:rPr lang="en-US" b="1" dirty="0"/>
              <a:t>Replace()</a:t>
            </a:r>
            <a:r>
              <a:rPr lang="en-US" dirty="0"/>
              <a:t> </a:t>
            </a:r>
            <a:r>
              <a:rPr lang="en-US" dirty="0" err="1"/>
              <a:t>Khi</a:t>
            </a:r>
            <a:r>
              <a:rPr lang="en-US" dirty="0"/>
              <a:t> </a:t>
            </a:r>
            <a:r>
              <a:rPr lang="en-US" dirty="0" err="1"/>
              <a:t>bạn</a:t>
            </a:r>
            <a:r>
              <a:rPr lang="en-US" dirty="0"/>
              <a:t> </a:t>
            </a:r>
            <a:r>
              <a:rPr lang="en-US" dirty="0" err="1"/>
              <a:t>hiển</a:t>
            </a:r>
            <a:r>
              <a:rPr lang="en-US" dirty="0"/>
              <a:t> 1 fragment </a:t>
            </a:r>
            <a:r>
              <a:rPr lang="en-US" dirty="0" err="1"/>
              <a:t>bằng</a:t>
            </a:r>
            <a:r>
              <a:rPr lang="en-US" dirty="0"/>
              <a:t> </a:t>
            </a:r>
            <a:r>
              <a:rPr lang="en-US" dirty="0" err="1"/>
              <a:t>hàm</a:t>
            </a:r>
            <a:r>
              <a:rPr lang="en-US" dirty="0"/>
              <a:t> </a:t>
            </a:r>
            <a:r>
              <a:rPr lang="en-US" b="1" dirty="0"/>
              <a:t>replace()</a:t>
            </a:r>
            <a:r>
              <a:rPr lang="en-US" dirty="0"/>
              <a:t> "</a:t>
            </a:r>
            <a:r>
              <a:rPr lang="en-US" dirty="0" err="1"/>
              <a:t>transaction.replace</a:t>
            </a:r>
            <a:r>
              <a:rPr lang="en-US" dirty="0"/>
              <a:t>()" </a:t>
            </a:r>
            <a:r>
              <a:rPr lang="en-US" dirty="0" err="1"/>
              <a:t>thì</a:t>
            </a:r>
            <a:r>
              <a:rPr lang="en-US" dirty="0"/>
              <a:t> </a:t>
            </a:r>
            <a:r>
              <a:rPr lang="en-US" dirty="0" err="1"/>
              <a:t>tức</a:t>
            </a:r>
            <a:r>
              <a:rPr lang="en-US" dirty="0"/>
              <a:t> </a:t>
            </a:r>
            <a:r>
              <a:rPr lang="en-US" dirty="0" err="1"/>
              <a:t>là</a:t>
            </a:r>
            <a:r>
              <a:rPr lang="en-US" dirty="0"/>
              <a:t> </a:t>
            </a:r>
            <a:r>
              <a:rPr lang="en-US" dirty="0" err="1"/>
              <a:t>bạn</a:t>
            </a:r>
            <a:r>
              <a:rPr lang="en-US" dirty="0"/>
              <a:t> </a:t>
            </a:r>
            <a:r>
              <a:rPr lang="en-US" dirty="0" err="1"/>
              <a:t>đã</a:t>
            </a:r>
            <a:r>
              <a:rPr lang="en-US" dirty="0"/>
              <a:t> remove fragment </a:t>
            </a:r>
            <a:r>
              <a:rPr lang="en-US" dirty="0" err="1"/>
              <a:t>cũ</a:t>
            </a:r>
            <a:r>
              <a:rPr lang="en-US" dirty="0"/>
              <a:t> </a:t>
            </a:r>
            <a:r>
              <a:rPr lang="en-US" dirty="0" err="1"/>
              <a:t>ra</a:t>
            </a:r>
            <a:r>
              <a:rPr lang="en-US" dirty="0"/>
              <a:t> </a:t>
            </a:r>
            <a:r>
              <a:rPr lang="en-US" dirty="0" err="1"/>
              <a:t>khỏi</a:t>
            </a:r>
            <a:r>
              <a:rPr lang="en-US" dirty="0"/>
              <a:t> View </a:t>
            </a:r>
            <a:r>
              <a:rPr lang="en-US" dirty="0" err="1"/>
              <a:t>và</a:t>
            </a:r>
            <a:r>
              <a:rPr lang="en-US" dirty="0"/>
              <a:t> </a:t>
            </a:r>
            <a:r>
              <a:rPr lang="en-US" dirty="0" err="1"/>
              <a:t>thay</a:t>
            </a:r>
            <a:r>
              <a:rPr lang="en-US" dirty="0"/>
              <a:t> </a:t>
            </a:r>
            <a:r>
              <a:rPr lang="en-US" dirty="0" err="1"/>
              <a:t>thế</a:t>
            </a:r>
            <a:r>
              <a:rPr lang="en-US" dirty="0"/>
              <a:t> </a:t>
            </a:r>
            <a:r>
              <a:rPr lang="en-US" dirty="0" err="1"/>
              <a:t>nó</a:t>
            </a:r>
            <a:r>
              <a:rPr lang="en-US" dirty="0"/>
              <a:t> </a:t>
            </a:r>
            <a:r>
              <a:rPr lang="en-US" dirty="0" err="1"/>
              <a:t>bằng</a:t>
            </a:r>
            <a:r>
              <a:rPr lang="en-US" dirty="0"/>
              <a:t> 1 fragment </a:t>
            </a:r>
            <a:r>
              <a:rPr lang="en-US" dirty="0" err="1"/>
              <a:t>mới</a:t>
            </a:r>
            <a:r>
              <a:rPr lang="en-US" dirty="0"/>
              <a:t> </a:t>
            </a:r>
            <a:r>
              <a:rPr lang="en-US" dirty="0" err="1"/>
              <a:t>hoàn</a:t>
            </a:r>
            <a:r>
              <a:rPr lang="en-US" dirty="0"/>
              <a:t> </a:t>
            </a:r>
            <a:r>
              <a:rPr lang="en-US" dirty="0" err="1"/>
              <a:t>toàn</a:t>
            </a:r>
            <a:r>
              <a:rPr lang="en-US" dirty="0" smtClean="0"/>
              <a:t>.</a:t>
            </a:r>
          </a:p>
          <a:p>
            <a:pPr marL="457200" lvl="0" indent="-393700">
              <a:spcAft>
                <a:spcPts val="0"/>
              </a:spcAft>
              <a:buSzPct val="100000"/>
              <a:buFont typeface="Arial"/>
              <a:buChar char="●"/>
            </a:pPr>
            <a:r>
              <a:rPr lang="en-US" dirty="0" err="1"/>
              <a:t>Như</a:t>
            </a:r>
            <a:r>
              <a:rPr lang="en-US" dirty="0"/>
              <a:t> </a:t>
            </a:r>
            <a:r>
              <a:rPr lang="en-US" dirty="0" err="1"/>
              <a:t>vậy</a:t>
            </a:r>
            <a:r>
              <a:rPr lang="en-US" dirty="0"/>
              <a:t> </a:t>
            </a:r>
            <a:r>
              <a:rPr lang="en-US" dirty="0" err="1"/>
              <a:t>khi</a:t>
            </a:r>
            <a:r>
              <a:rPr lang="en-US" dirty="0"/>
              <a:t> </a:t>
            </a:r>
            <a:r>
              <a:rPr lang="en-US" dirty="0" err="1"/>
              <a:t>bạn</a:t>
            </a:r>
            <a:r>
              <a:rPr lang="en-US" dirty="0"/>
              <a:t> </a:t>
            </a:r>
            <a:r>
              <a:rPr lang="en-US" dirty="0" err="1"/>
              <a:t>gọi</a:t>
            </a:r>
            <a:r>
              <a:rPr lang="en-US" dirty="0"/>
              <a:t> </a:t>
            </a:r>
            <a:r>
              <a:rPr lang="en-US" dirty="0" err="1"/>
              <a:t>hàm</a:t>
            </a:r>
            <a:r>
              <a:rPr lang="en-US" dirty="0"/>
              <a:t> replace() </a:t>
            </a:r>
            <a:r>
              <a:rPr lang="en-US" dirty="0" err="1"/>
              <a:t>thì</a:t>
            </a:r>
            <a:r>
              <a:rPr lang="en-US" dirty="0"/>
              <a:t> </a:t>
            </a:r>
            <a:r>
              <a:rPr lang="en-US" dirty="0" err="1"/>
              <a:t>frament</a:t>
            </a:r>
            <a:r>
              <a:rPr lang="en-US" dirty="0"/>
              <a:t> </a:t>
            </a:r>
            <a:r>
              <a:rPr lang="en-US" dirty="0" err="1"/>
              <a:t>cũ</a:t>
            </a:r>
            <a:r>
              <a:rPr lang="en-US" dirty="0"/>
              <a:t> </a:t>
            </a:r>
            <a:r>
              <a:rPr lang="en-US" dirty="0" err="1"/>
              <a:t>sẽ</a:t>
            </a:r>
            <a:r>
              <a:rPr lang="en-US" dirty="0"/>
              <a:t> </a:t>
            </a:r>
            <a:r>
              <a:rPr lang="en-US" dirty="0" err="1"/>
              <a:t>gọi</a:t>
            </a:r>
            <a:r>
              <a:rPr lang="en-US" dirty="0"/>
              <a:t> </a:t>
            </a:r>
            <a:r>
              <a:rPr lang="en-US" dirty="0" err="1"/>
              <a:t>vào</a:t>
            </a:r>
            <a:r>
              <a:rPr lang="en-US" dirty="0"/>
              <a:t> </a:t>
            </a:r>
            <a:r>
              <a:rPr lang="en-US" dirty="0" err="1"/>
              <a:t>hàm</a:t>
            </a:r>
            <a:r>
              <a:rPr lang="en-US" dirty="0"/>
              <a:t> </a:t>
            </a:r>
            <a:r>
              <a:rPr lang="en-US" dirty="0" err="1"/>
              <a:t>onPause</a:t>
            </a:r>
            <a:r>
              <a:rPr lang="en-US" dirty="0"/>
              <a:t>() </a:t>
            </a:r>
            <a:r>
              <a:rPr lang="en-US" dirty="0" err="1"/>
              <a:t>và</a:t>
            </a:r>
            <a:r>
              <a:rPr lang="en-US" dirty="0"/>
              <a:t> </a:t>
            </a:r>
            <a:r>
              <a:rPr lang="en-US" b="1" dirty="0" err="1"/>
              <a:t>savedInstanceState</a:t>
            </a:r>
            <a:r>
              <a:rPr lang="en-US" dirty="0"/>
              <a:t> </a:t>
            </a:r>
            <a:r>
              <a:rPr lang="en-US" dirty="0" err="1"/>
              <a:t>lại</a:t>
            </a:r>
            <a:r>
              <a:rPr lang="en-US" dirty="0"/>
              <a:t> </a:t>
            </a:r>
            <a:r>
              <a:rPr lang="en-US" dirty="0" err="1"/>
              <a:t>trạng</a:t>
            </a:r>
            <a:r>
              <a:rPr lang="en-US" dirty="0"/>
              <a:t> </a:t>
            </a:r>
            <a:r>
              <a:rPr lang="en-US" dirty="0" err="1"/>
              <a:t>thái</a:t>
            </a:r>
            <a:r>
              <a:rPr lang="en-US" dirty="0"/>
              <a:t> </a:t>
            </a:r>
            <a:r>
              <a:rPr lang="en-US" dirty="0" err="1"/>
              <a:t>hiện</a:t>
            </a:r>
            <a:r>
              <a:rPr lang="en-US" dirty="0"/>
              <a:t> </a:t>
            </a:r>
            <a:r>
              <a:rPr lang="en-US" dirty="0" err="1"/>
              <a:t>tại</a:t>
            </a:r>
            <a:r>
              <a:rPr lang="en-US" dirty="0"/>
              <a:t> </a:t>
            </a:r>
            <a:r>
              <a:rPr lang="en-US" dirty="0" err="1"/>
              <a:t>của</a:t>
            </a:r>
            <a:r>
              <a:rPr lang="en-US" dirty="0"/>
              <a:t> </a:t>
            </a:r>
            <a:r>
              <a:rPr lang="en-US" dirty="0" err="1"/>
              <a:t>nó</a:t>
            </a:r>
            <a:r>
              <a:rPr lang="en-US" dirty="0"/>
              <a:t>. </a:t>
            </a:r>
            <a:r>
              <a:rPr lang="en-US" dirty="0" err="1"/>
              <a:t>Khi</a:t>
            </a:r>
            <a:r>
              <a:rPr lang="en-US" dirty="0"/>
              <a:t> </a:t>
            </a:r>
            <a:r>
              <a:rPr lang="en-US" dirty="0" err="1"/>
              <a:t>bạn</a:t>
            </a:r>
            <a:r>
              <a:rPr lang="en-US" dirty="0"/>
              <a:t> </a:t>
            </a:r>
            <a:r>
              <a:rPr lang="en-US" dirty="0" err="1"/>
              <a:t>gọi</a:t>
            </a:r>
            <a:r>
              <a:rPr lang="en-US" dirty="0"/>
              <a:t> </a:t>
            </a:r>
            <a:r>
              <a:rPr lang="en-US" dirty="0" err="1"/>
              <a:t>sự</a:t>
            </a:r>
            <a:r>
              <a:rPr lang="en-US" dirty="0"/>
              <a:t> </a:t>
            </a:r>
            <a:r>
              <a:rPr lang="en-US" dirty="0" err="1"/>
              <a:t>kiện</a:t>
            </a:r>
            <a:r>
              <a:rPr lang="en-US" dirty="0"/>
              <a:t> </a:t>
            </a:r>
            <a:r>
              <a:rPr lang="en-US" b="1" dirty="0" err="1"/>
              <a:t>popBackStack</a:t>
            </a:r>
            <a:r>
              <a:rPr lang="en-US" b="1" dirty="0"/>
              <a:t>()</a:t>
            </a:r>
            <a:r>
              <a:rPr lang="en-US" dirty="0"/>
              <a:t> </a:t>
            </a:r>
            <a:r>
              <a:rPr lang="en-US" dirty="0" err="1"/>
              <a:t>ở</a:t>
            </a:r>
            <a:r>
              <a:rPr lang="en-US" dirty="0"/>
              <a:t> fragment </a:t>
            </a:r>
            <a:r>
              <a:rPr lang="en-US" dirty="0" err="1"/>
              <a:t>hiện</a:t>
            </a:r>
            <a:r>
              <a:rPr lang="en-US" dirty="0"/>
              <a:t> </a:t>
            </a:r>
            <a:r>
              <a:rPr lang="en-US" dirty="0" err="1"/>
              <a:t>tại</a:t>
            </a:r>
            <a:r>
              <a:rPr lang="en-US" dirty="0"/>
              <a:t> </a:t>
            </a:r>
            <a:r>
              <a:rPr lang="en-US" dirty="0" err="1"/>
              <a:t>để</a:t>
            </a:r>
            <a:r>
              <a:rPr lang="en-US" dirty="0"/>
              <a:t> </a:t>
            </a:r>
            <a:r>
              <a:rPr lang="en-US" dirty="0" err="1"/>
              <a:t>trở</a:t>
            </a:r>
            <a:r>
              <a:rPr lang="en-US" dirty="0"/>
              <a:t> </a:t>
            </a:r>
            <a:r>
              <a:rPr lang="en-US" dirty="0" err="1"/>
              <a:t>về</a:t>
            </a:r>
            <a:r>
              <a:rPr lang="en-US" dirty="0"/>
              <a:t> fragment </a:t>
            </a:r>
            <a:r>
              <a:rPr lang="en-US" dirty="0" err="1"/>
              <a:t>cũ</a:t>
            </a:r>
            <a:r>
              <a:rPr lang="en-US" dirty="0"/>
              <a:t> </a:t>
            </a:r>
            <a:r>
              <a:rPr lang="en-US" dirty="0" err="1"/>
              <a:t>thì</a:t>
            </a:r>
            <a:r>
              <a:rPr lang="en-US" dirty="0"/>
              <a:t> fragment </a:t>
            </a:r>
            <a:r>
              <a:rPr lang="en-US" dirty="0" err="1"/>
              <a:t>sẽ</a:t>
            </a:r>
            <a:r>
              <a:rPr lang="en-US" dirty="0"/>
              <a:t> </a:t>
            </a:r>
            <a:r>
              <a:rPr lang="en-US" dirty="0" err="1"/>
              <a:t>được</a:t>
            </a:r>
            <a:r>
              <a:rPr lang="en-US" dirty="0"/>
              <a:t> </a:t>
            </a:r>
            <a:r>
              <a:rPr lang="en-US" dirty="0" err="1"/>
              <a:t>khởi</a:t>
            </a:r>
            <a:r>
              <a:rPr lang="en-US" dirty="0"/>
              <a:t> </a:t>
            </a:r>
            <a:r>
              <a:rPr lang="en-US" dirty="0" err="1"/>
              <a:t>tạo</a:t>
            </a:r>
            <a:r>
              <a:rPr lang="en-US" dirty="0"/>
              <a:t> </a:t>
            </a:r>
            <a:r>
              <a:rPr lang="en-US" dirty="0" err="1"/>
              <a:t>lại</a:t>
            </a:r>
            <a:r>
              <a:rPr lang="en-US" dirty="0"/>
              <a:t> </a:t>
            </a:r>
            <a:r>
              <a:rPr lang="en-US" dirty="0" err="1"/>
              <a:t>với</a:t>
            </a:r>
            <a:r>
              <a:rPr lang="en-US" dirty="0"/>
              <a:t> </a:t>
            </a:r>
            <a:r>
              <a:rPr lang="en-US" dirty="0" err="1"/>
              <a:t>trạng</a:t>
            </a:r>
            <a:r>
              <a:rPr lang="en-US" dirty="0"/>
              <a:t> </a:t>
            </a:r>
            <a:r>
              <a:rPr lang="en-US" dirty="0" err="1"/>
              <a:t>thái</a:t>
            </a:r>
            <a:r>
              <a:rPr lang="en-US" dirty="0"/>
              <a:t> </a:t>
            </a:r>
            <a:r>
              <a:rPr lang="en-US" dirty="0" err="1"/>
              <a:t>được</a:t>
            </a:r>
            <a:r>
              <a:rPr lang="en-US" dirty="0"/>
              <a:t> </a:t>
            </a:r>
            <a:r>
              <a:rPr lang="en-US" dirty="0" err="1"/>
              <a:t>lưu</a:t>
            </a:r>
            <a:r>
              <a:rPr lang="en-US" dirty="0"/>
              <a:t> </a:t>
            </a:r>
            <a:r>
              <a:rPr lang="en-US" dirty="0" err="1"/>
              <a:t>trong</a:t>
            </a:r>
            <a:r>
              <a:rPr lang="en-US" dirty="0"/>
              <a:t> </a:t>
            </a:r>
            <a:r>
              <a:rPr lang="en-US" b="1" dirty="0" err="1"/>
              <a:t>savedInstanceState</a:t>
            </a:r>
            <a:r>
              <a:rPr lang="en-US" dirty="0"/>
              <a:t>.</a:t>
            </a:r>
            <a:endParaRPr lang="vi" b="0" i="0" u="none" strike="noStrike" cap="none" dirty="0">
              <a:solidFill>
                <a:srgbClr val="FF0000"/>
              </a:solidFill>
              <a:sym typeface="Arial"/>
            </a:endParaRPr>
          </a:p>
        </p:txBody>
      </p:sp>
      <p:sp>
        <p:nvSpPr>
          <p:cNvPr id="202" name="Shape 202"/>
          <p:cNvSpPr txBox="1">
            <a:spLocks noGrp="1"/>
          </p:cNvSpPr>
          <p:nvPr>
            <p:ph type="title"/>
          </p:nvPr>
        </p:nvSpPr>
        <p:spPr>
          <a:xfrm>
            <a:off x="242775" y="77425"/>
            <a:ext cx="8520599" cy="572699"/>
          </a:xfrm>
          <a:prstGeom prst="rect">
            <a:avLst/>
          </a:prstGeom>
          <a:solidFill>
            <a:srgbClr val="0A59B0"/>
          </a:solid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2800" b="1" i="0" u="none" strike="noStrike" cap="none" dirty="0" smtClean="0">
                <a:solidFill>
                  <a:srgbClr val="FFFFFF"/>
                </a:solidFill>
                <a:latin typeface="Arial"/>
                <a:ea typeface="Arial"/>
                <a:cs typeface="Arial"/>
                <a:sym typeface="Arial"/>
              </a:rPr>
              <a:t>Replace </a:t>
            </a:r>
            <a:r>
              <a:rPr lang="vi" sz="2800" b="1" i="0" u="none" strike="noStrike" cap="none" dirty="0" smtClean="0">
                <a:solidFill>
                  <a:srgbClr val="FFFFFF"/>
                </a:solidFill>
                <a:latin typeface="Arial"/>
                <a:ea typeface="Arial"/>
                <a:cs typeface="Arial"/>
                <a:sym typeface="Arial"/>
              </a:rPr>
              <a:t>Fragment</a:t>
            </a:r>
            <a:endParaRPr lang="vi" sz="2800" b="1" i="0" u="none" strike="noStrike" cap="none" dirty="0">
              <a:solidFill>
                <a:srgbClr val="FFFFFF"/>
              </a:solidFill>
              <a:latin typeface="Arial"/>
              <a:ea typeface="Arial"/>
              <a:cs typeface="Arial"/>
              <a:sym typeface="Arial"/>
            </a:endParaRPr>
          </a:p>
        </p:txBody>
      </p:sp>
      <p:sp>
        <p:nvSpPr>
          <p:cNvPr id="203" name="Shape 203"/>
          <p:cNvSpPr/>
          <p:nvPr/>
        </p:nvSpPr>
        <p:spPr>
          <a:xfrm>
            <a:off x="146050" y="4657725"/>
            <a:ext cx="457200" cy="342899"/>
          </a:xfrm>
          <a:prstGeom prst="ellipse">
            <a:avLst/>
          </a:prstGeom>
          <a:solidFill>
            <a:srgbClr val="0A59B0"/>
          </a:solidFill>
          <a:ln>
            <a:noFill/>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vi" sz="1400" b="0" i="0" u="none" strike="noStrike" cap="none">
                <a:solidFill>
                  <a:srgbClr val="000000"/>
                </a:solidFill>
                <a:latin typeface="Arial"/>
                <a:ea typeface="Arial"/>
                <a:cs typeface="Arial"/>
                <a:sym typeface="Arial"/>
              </a:rPr>
              <a:t> </a:t>
            </a:r>
          </a:p>
        </p:txBody>
      </p:sp>
    </p:spTree>
    <p:extLst>
      <p:ext uri="{BB962C8B-B14F-4D97-AF65-F5344CB8AC3E}">
        <p14:creationId xmlns:p14="http://schemas.microsoft.com/office/powerpoint/2010/main" val="1911165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ctrTitle"/>
          </p:nvPr>
        </p:nvSpPr>
        <p:spPr>
          <a:xfrm>
            <a:off x="176550" y="103375"/>
            <a:ext cx="8534700" cy="471000"/>
          </a:xfrm>
          <a:prstGeom prst="rect">
            <a:avLst/>
          </a:prstGeom>
          <a:solidFill>
            <a:srgbClr val="0A59B0"/>
          </a:solidFill>
          <a:ln>
            <a:noFill/>
          </a:ln>
        </p:spPr>
        <p:txBody>
          <a:bodyPr lIns="91425" tIns="91425" rIns="91425" bIns="91425" anchor="b" anchorCtr="0">
            <a:noAutofit/>
          </a:bodyPr>
          <a:lstStyle/>
          <a:p>
            <a:pPr marL="0" marR="0" lvl="0" indent="0" algn="l" rtl="0">
              <a:lnSpc>
                <a:spcPct val="100000"/>
              </a:lnSpc>
              <a:spcBef>
                <a:spcPts val="0"/>
              </a:spcBef>
              <a:spcAft>
                <a:spcPts val="0"/>
              </a:spcAft>
              <a:buClr>
                <a:schemeClr val="dk1"/>
              </a:buClr>
              <a:buSzPct val="25000"/>
              <a:buFont typeface="Arial"/>
              <a:buNone/>
            </a:pPr>
            <a:r>
              <a:rPr lang="vi" sz="2800" b="1" i="0" u="none" strike="noStrike" cap="none">
                <a:solidFill>
                  <a:srgbClr val="FFFFFF"/>
                </a:solidFill>
                <a:latin typeface="Arial"/>
                <a:ea typeface="Arial"/>
                <a:cs typeface="Arial"/>
                <a:sym typeface="Arial"/>
              </a:rPr>
              <a:t>Hạn Chế Của Activity</a:t>
            </a:r>
          </a:p>
        </p:txBody>
      </p:sp>
      <p:sp>
        <p:nvSpPr>
          <p:cNvPr id="84" name="Shape 84"/>
          <p:cNvSpPr txBox="1">
            <a:spLocks noGrp="1"/>
          </p:cNvSpPr>
          <p:nvPr>
            <p:ph type="subTitle" idx="1"/>
          </p:nvPr>
        </p:nvSpPr>
        <p:spPr>
          <a:xfrm>
            <a:off x="103375" y="655550"/>
            <a:ext cx="8728800" cy="4487700"/>
          </a:xfrm>
          <a:prstGeom prst="rect">
            <a:avLst/>
          </a:prstGeom>
          <a:noFill/>
          <a:ln>
            <a:noFill/>
          </a:ln>
        </p:spPr>
        <p:txBody>
          <a:bodyPr lIns="91425" tIns="91425" rIns="91425" bIns="91425" anchor="t" anchorCtr="0">
            <a:noAutofit/>
          </a:bodyPr>
          <a:lstStyle/>
          <a:p>
            <a:pPr marL="0" marR="0" lvl="0" indent="0" algn="just" rtl="0">
              <a:lnSpc>
                <a:spcPct val="100000"/>
              </a:lnSpc>
              <a:spcBef>
                <a:spcPts val="0"/>
              </a:spcBef>
              <a:spcAft>
                <a:spcPts val="0"/>
              </a:spcAft>
              <a:buClr>
                <a:schemeClr val="dk2"/>
              </a:buClr>
              <a:buSzPct val="25000"/>
              <a:buFont typeface="Arial"/>
              <a:buNone/>
            </a:pPr>
            <a:r>
              <a:rPr lang="vi" sz="2200" b="0" i="0" u="none" strike="noStrike" cap="none">
                <a:solidFill>
                  <a:schemeClr val="dk1"/>
                </a:solidFill>
                <a:latin typeface="Arial"/>
                <a:ea typeface="Arial"/>
                <a:cs typeface="Arial"/>
                <a:sym typeface="Arial"/>
              </a:rPr>
              <a:t>Trước khi giới thiệu về Fragment, thì có một hạn chế là tại cùng một thời điểm chúng ta chỉ có thể hiển thị một Activity duy nhất trên màn hình. Vì thế chúng ta không thể chia màn hình thiết bị ra thành nhiều phần và kiểm soát các thành phần khác nhau này một cách riêng biệt. Nhưng với Fragment thì màn hình được linh hoạt hơn, xóa bỏ việc chỉ có duy nhất 1 Activity trên màn hình tại một thời điểm. Bây giờ chúng ta cũng chỉ có một Activity duy nhất nhưng Activity này có thể chứa nhiều Fragment với layout, sự kiện, và vòng đời. Dưới đây là một ví dụ cụ thể về sử dụng Fragment. Thiết bị máy tính bảng với màn hình lớn thì một Activity có thể chứ 2 Fragment, còn thiết bị cầm tay với màn hình nhỏ thì có thể có 2 Activities với mỗi Activity là một Fragment.</a:t>
            </a:r>
          </a:p>
        </p:txBody>
      </p:sp>
      <p:sp>
        <p:nvSpPr>
          <p:cNvPr id="85" name="Shape 85"/>
          <p:cNvSpPr/>
          <p:nvPr/>
        </p:nvSpPr>
        <p:spPr>
          <a:xfrm>
            <a:off x="146050" y="4657725"/>
            <a:ext cx="457200" cy="342899"/>
          </a:xfrm>
          <a:prstGeom prst="ellipse">
            <a:avLst/>
          </a:prstGeom>
          <a:solidFill>
            <a:srgbClr val="0A59B0"/>
          </a:solidFill>
          <a:ln>
            <a:noFill/>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vi" sz="1400" b="0" i="0" u="none" strike="noStrike" cap="none">
                <a:solidFill>
                  <a:srgbClr val="000000"/>
                </a:solidFill>
                <a:latin typeface="Arial"/>
                <a:ea typeface="Arial"/>
                <a:cs typeface="Arial"/>
                <a:sym typeface="Arial"/>
              </a:rPr>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1" name="Shape 201"/>
          <p:cNvSpPr txBox="1">
            <a:spLocks noGrp="1"/>
          </p:cNvSpPr>
          <p:nvPr>
            <p:ph type="body" idx="1"/>
          </p:nvPr>
        </p:nvSpPr>
        <p:spPr>
          <a:xfrm>
            <a:off x="311700" y="751438"/>
            <a:ext cx="8520599" cy="3817537"/>
          </a:xfrm>
          <a:prstGeom prst="rect">
            <a:avLst/>
          </a:prstGeom>
          <a:noFill/>
          <a:ln>
            <a:noFill/>
          </a:ln>
        </p:spPr>
        <p:txBody>
          <a:bodyPr lIns="91425" tIns="91425" rIns="91425" bIns="91425" anchor="t" anchorCtr="0">
            <a:noAutofit/>
          </a:bodyPr>
          <a:lstStyle/>
          <a:p>
            <a:pPr marL="457200" indent="-393700">
              <a:spcAft>
                <a:spcPts val="0"/>
              </a:spcAft>
              <a:buSzPct val="100000"/>
              <a:buFont typeface="Arial"/>
              <a:buChar char="●"/>
            </a:pPr>
            <a:r>
              <a:rPr lang="en-US" dirty="0" err="1"/>
              <a:t>Bạn</a:t>
            </a:r>
            <a:r>
              <a:rPr lang="en-US" dirty="0"/>
              <a:t> </a:t>
            </a:r>
            <a:r>
              <a:rPr lang="en-US" dirty="0" err="1"/>
              <a:t>nên</a:t>
            </a:r>
            <a:r>
              <a:rPr lang="en-US" dirty="0"/>
              <a:t> </a:t>
            </a:r>
            <a:r>
              <a:rPr lang="en-US" dirty="0" err="1"/>
              <a:t>sử</a:t>
            </a:r>
            <a:r>
              <a:rPr lang="en-US" dirty="0"/>
              <a:t> </a:t>
            </a:r>
            <a:r>
              <a:rPr lang="en-US" dirty="0" err="1"/>
              <a:t>dụng</a:t>
            </a:r>
            <a:r>
              <a:rPr lang="en-US" dirty="0"/>
              <a:t> add() </a:t>
            </a:r>
            <a:r>
              <a:rPr lang="en-US" dirty="0" err="1"/>
              <a:t>khi</a:t>
            </a:r>
            <a:r>
              <a:rPr lang="en-US" dirty="0"/>
              <a:t> </a:t>
            </a:r>
            <a:r>
              <a:rPr lang="en-US" dirty="0" err="1"/>
              <a:t>bạn</a:t>
            </a:r>
            <a:r>
              <a:rPr lang="en-US" dirty="0"/>
              <a:t> </a:t>
            </a:r>
            <a:r>
              <a:rPr lang="en-US" dirty="0" err="1"/>
              <a:t>vẫn</a:t>
            </a:r>
            <a:r>
              <a:rPr lang="en-US" dirty="0"/>
              <a:t> </a:t>
            </a:r>
            <a:r>
              <a:rPr lang="en-US" dirty="0" err="1"/>
              <a:t>muốn</a:t>
            </a:r>
            <a:r>
              <a:rPr lang="en-US" dirty="0"/>
              <a:t> fragment </a:t>
            </a:r>
            <a:r>
              <a:rPr lang="en-US" dirty="0" err="1"/>
              <a:t>hiện</a:t>
            </a:r>
            <a:r>
              <a:rPr lang="en-US" dirty="0"/>
              <a:t> </a:t>
            </a:r>
            <a:r>
              <a:rPr lang="en-US" dirty="0" err="1"/>
              <a:t>tại</a:t>
            </a:r>
            <a:r>
              <a:rPr lang="en-US" dirty="0"/>
              <a:t> </a:t>
            </a:r>
            <a:r>
              <a:rPr lang="en-US" dirty="0" err="1"/>
              <a:t>tiếp</a:t>
            </a:r>
            <a:r>
              <a:rPr lang="en-US" dirty="0"/>
              <a:t> </a:t>
            </a:r>
            <a:r>
              <a:rPr lang="en-US" dirty="0" err="1"/>
              <a:t>tục</a:t>
            </a:r>
            <a:r>
              <a:rPr lang="en-US" dirty="0"/>
              <a:t> </a:t>
            </a:r>
            <a:r>
              <a:rPr lang="en-US" dirty="0" err="1"/>
              <a:t>chạy</a:t>
            </a:r>
            <a:r>
              <a:rPr lang="en-US" dirty="0"/>
              <a:t>. VD </a:t>
            </a:r>
            <a:r>
              <a:rPr lang="en-US" dirty="0" err="1"/>
              <a:t>như</a:t>
            </a:r>
            <a:r>
              <a:rPr lang="en-US" dirty="0"/>
              <a:t> fragment </a:t>
            </a:r>
            <a:r>
              <a:rPr lang="en-US" dirty="0" err="1"/>
              <a:t>hiện</a:t>
            </a:r>
            <a:r>
              <a:rPr lang="en-US" dirty="0"/>
              <a:t> </a:t>
            </a:r>
            <a:r>
              <a:rPr lang="en-US" dirty="0" err="1"/>
              <a:t>tại</a:t>
            </a:r>
            <a:r>
              <a:rPr lang="en-US" dirty="0"/>
              <a:t> </a:t>
            </a:r>
            <a:r>
              <a:rPr lang="en-US" dirty="0" err="1"/>
              <a:t>của</a:t>
            </a:r>
            <a:r>
              <a:rPr lang="en-US" dirty="0"/>
              <a:t> </a:t>
            </a:r>
            <a:r>
              <a:rPr lang="en-US" dirty="0" err="1"/>
              <a:t>bạn</a:t>
            </a:r>
            <a:r>
              <a:rPr lang="en-US" dirty="0"/>
              <a:t> </a:t>
            </a:r>
            <a:r>
              <a:rPr lang="en-US" dirty="0" err="1"/>
              <a:t>đang</a:t>
            </a:r>
            <a:r>
              <a:rPr lang="en-US" dirty="0"/>
              <a:t> </a:t>
            </a:r>
            <a:r>
              <a:rPr lang="en-US" dirty="0" err="1"/>
              <a:t>thực</a:t>
            </a:r>
            <a:r>
              <a:rPr lang="en-US" dirty="0"/>
              <a:t> </a:t>
            </a:r>
            <a:r>
              <a:rPr lang="en-US" dirty="0" err="1"/>
              <a:t>hiện</a:t>
            </a:r>
            <a:r>
              <a:rPr lang="en-US" dirty="0"/>
              <a:t> 1 </a:t>
            </a:r>
            <a:r>
              <a:rPr lang="en-US" dirty="0" err="1"/>
              <a:t>tiến</a:t>
            </a:r>
            <a:r>
              <a:rPr lang="en-US" dirty="0"/>
              <a:t> </a:t>
            </a:r>
            <a:r>
              <a:rPr lang="en-US" dirty="0" err="1"/>
              <a:t>trình</a:t>
            </a:r>
            <a:r>
              <a:rPr lang="en-US" dirty="0"/>
              <a:t> download hay </a:t>
            </a:r>
            <a:r>
              <a:rPr lang="en-US" dirty="0" err="1"/>
              <a:t>đang</a:t>
            </a:r>
            <a:r>
              <a:rPr lang="en-US" dirty="0"/>
              <a:t> </a:t>
            </a:r>
            <a:r>
              <a:rPr lang="en-US" dirty="0" err="1"/>
              <a:t>chạy</a:t>
            </a:r>
            <a:r>
              <a:rPr lang="en-US" dirty="0"/>
              <a:t> </a:t>
            </a:r>
            <a:r>
              <a:rPr lang="en-US" dirty="0" err="1"/>
              <a:t>thực</a:t>
            </a:r>
            <a:r>
              <a:rPr lang="en-US" dirty="0"/>
              <a:t> </a:t>
            </a:r>
            <a:r>
              <a:rPr lang="en-US" dirty="0" err="1"/>
              <a:t>thi</a:t>
            </a:r>
            <a:r>
              <a:rPr lang="en-US" dirty="0"/>
              <a:t> 1 </a:t>
            </a:r>
            <a:r>
              <a:rPr lang="en-US" dirty="0" err="1"/>
              <a:t>tác</a:t>
            </a:r>
            <a:r>
              <a:rPr lang="en-US" dirty="0"/>
              <a:t> </a:t>
            </a:r>
            <a:r>
              <a:rPr lang="en-US" dirty="0" err="1"/>
              <a:t>vụ</a:t>
            </a:r>
            <a:r>
              <a:rPr lang="en-US" dirty="0"/>
              <a:t> </a:t>
            </a:r>
            <a:r>
              <a:rPr lang="en-US" dirty="0" err="1"/>
              <a:t>ngầm</a:t>
            </a:r>
            <a:r>
              <a:rPr lang="en-US" dirty="0"/>
              <a:t> </a:t>
            </a:r>
            <a:r>
              <a:rPr lang="en-US" dirty="0" err="1"/>
              <a:t>nào</a:t>
            </a:r>
            <a:r>
              <a:rPr lang="en-US" dirty="0"/>
              <a:t> </a:t>
            </a:r>
            <a:r>
              <a:rPr lang="en-US" dirty="0" err="1"/>
              <a:t>đó</a:t>
            </a:r>
            <a:r>
              <a:rPr lang="en-US" dirty="0"/>
              <a:t> </a:t>
            </a:r>
            <a:r>
              <a:rPr lang="en-US" dirty="0" err="1"/>
              <a:t>trong</a:t>
            </a:r>
            <a:r>
              <a:rPr lang="en-US" dirty="0"/>
              <a:t> </a:t>
            </a:r>
            <a:r>
              <a:rPr lang="en-US" dirty="0" err="1"/>
              <a:t>khi</a:t>
            </a:r>
            <a:r>
              <a:rPr lang="en-US" dirty="0"/>
              <a:t> </a:t>
            </a:r>
            <a:r>
              <a:rPr lang="en-US" dirty="0" err="1"/>
              <a:t>đó</a:t>
            </a:r>
            <a:r>
              <a:rPr lang="en-US" dirty="0"/>
              <a:t> </a:t>
            </a:r>
            <a:r>
              <a:rPr lang="en-US" dirty="0" err="1"/>
              <a:t>bạn</a:t>
            </a:r>
            <a:r>
              <a:rPr lang="en-US" dirty="0"/>
              <a:t> </a:t>
            </a:r>
            <a:r>
              <a:rPr lang="en-US" dirty="0" err="1"/>
              <a:t>vẫn</a:t>
            </a:r>
            <a:r>
              <a:rPr lang="en-US" dirty="0"/>
              <a:t> </a:t>
            </a:r>
            <a:r>
              <a:rPr lang="en-US" dirty="0" err="1"/>
              <a:t>muốn</a:t>
            </a:r>
            <a:r>
              <a:rPr lang="en-US" dirty="0"/>
              <a:t> </a:t>
            </a:r>
            <a:r>
              <a:rPr lang="en-US" dirty="0" err="1"/>
              <a:t>hiển</a:t>
            </a:r>
            <a:r>
              <a:rPr lang="en-US" dirty="0"/>
              <a:t> </a:t>
            </a:r>
            <a:r>
              <a:rPr lang="en-US" dirty="0" err="1"/>
              <a:t>thị</a:t>
            </a:r>
            <a:r>
              <a:rPr lang="en-US" dirty="0"/>
              <a:t> 1 fragment </a:t>
            </a:r>
            <a:r>
              <a:rPr lang="en-US" dirty="0" err="1"/>
              <a:t>mới</a:t>
            </a:r>
            <a:r>
              <a:rPr lang="en-US" dirty="0"/>
              <a:t> </a:t>
            </a:r>
            <a:r>
              <a:rPr lang="en-US" dirty="0" err="1"/>
              <a:t>để</a:t>
            </a:r>
            <a:r>
              <a:rPr lang="en-US" dirty="0"/>
              <a:t> </a:t>
            </a:r>
            <a:r>
              <a:rPr lang="en-US" dirty="0" err="1"/>
              <a:t>thực</a:t>
            </a:r>
            <a:r>
              <a:rPr lang="en-US" dirty="0"/>
              <a:t> </a:t>
            </a:r>
            <a:r>
              <a:rPr lang="en-US" dirty="0" err="1"/>
              <a:t>hiện</a:t>
            </a:r>
            <a:r>
              <a:rPr lang="en-US" dirty="0"/>
              <a:t> </a:t>
            </a:r>
            <a:r>
              <a:rPr lang="en-US" dirty="0" err="1"/>
              <a:t>các</a:t>
            </a:r>
            <a:r>
              <a:rPr lang="en-US" dirty="0"/>
              <a:t> </a:t>
            </a:r>
            <a:r>
              <a:rPr lang="en-US" dirty="0" err="1"/>
              <a:t>công</a:t>
            </a:r>
            <a:r>
              <a:rPr lang="en-US" dirty="0"/>
              <a:t> </a:t>
            </a:r>
            <a:r>
              <a:rPr lang="en-US" dirty="0" err="1"/>
              <a:t>việc</a:t>
            </a:r>
            <a:r>
              <a:rPr lang="en-US" dirty="0"/>
              <a:t> </a:t>
            </a:r>
            <a:r>
              <a:rPr lang="en-US" dirty="0" err="1"/>
              <a:t>khác</a:t>
            </a:r>
            <a:r>
              <a:rPr lang="en-US" dirty="0"/>
              <a:t> </a:t>
            </a:r>
            <a:r>
              <a:rPr lang="en-US" dirty="0" err="1"/>
              <a:t>và</a:t>
            </a:r>
            <a:r>
              <a:rPr lang="en-US" dirty="0"/>
              <a:t> </a:t>
            </a:r>
            <a:r>
              <a:rPr lang="en-US" dirty="0" err="1"/>
              <a:t>khi</a:t>
            </a:r>
            <a:r>
              <a:rPr lang="en-US" dirty="0"/>
              <a:t> </a:t>
            </a:r>
            <a:r>
              <a:rPr lang="en-US" dirty="0" err="1"/>
              <a:t>thực</a:t>
            </a:r>
            <a:r>
              <a:rPr lang="en-US" dirty="0"/>
              <a:t> </a:t>
            </a:r>
            <a:r>
              <a:rPr lang="en-US" dirty="0" err="1"/>
              <a:t>hiện</a:t>
            </a:r>
            <a:r>
              <a:rPr lang="en-US" dirty="0"/>
              <a:t> </a:t>
            </a:r>
            <a:r>
              <a:rPr lang="en-US" dirty="0" err="1"/>
              <a:t>xong</a:t>
            </a:r>
            <a:r>
              <a:rPr lang="en-US" dirty="0"/>
              <a:t> </a:t>
            </a:r>
            <a:r>
              <a:rPr lang="en-US" dirty="0" err="1"/>
              <a:t>bạn</a:t>
            </a:r>
            <a:r>
              <a:rPr lang="en-US" dirty="0"/>
              <a:t> </a:t>
            </a:r>
            <a:r>
              <a:rPr lang="en-US" dirty="0" err="1"/>
              <a:t>trở</a:t>
            </a:r>
            <a:r>
              <a:rPr lang="en-US" dirty="0"/>
              <a:t> </a:t>
            </a:r>
            <a:r>
              <a:rPr lang="en-US" dirty="0" err="1"/>
              <a:t>lại</a:t>
            </a:r>
            <a:r>
              <a:rPr lang="en-US" dirty="0"/>
              <a:t> </a:t>
            </a:r>
            <a:r>
              <a:rPr lang="en-US" dirty="0" err="1"/>
              <a:t>và</a:t>
            </a:r>
            <a:r>
              <a:rPr lang="en-US" dirty="0"/>
              <a:t> </a:t>
            </a:r>
            <a:r>
              <a:rPr lang="en-US" dirty="0" err="1"/>
              <a:t>muốn</a:t>
            </a:r>
            <a:r>
              <a:rPr lang="en-US" dirty="0"/>
              <a:t> </a:t>
            </a:r>
            <a:r>
              <a:rPr lang="en-US" dirty="0" err="1"/>
              <a:t>nhận</a:t>
            </a:r>
            <a:r>
              <a:rPr lang="en-US" dirty="0"/>
              <a:t> </a:t>
            </a:r>
            <a:r>
              <a:rPr lang="en-US" dirty="0" err="1"/>
              <a:t>kết</a:t>
            </a:r>
            <a:r>
              <a:rPr lang="en-US" dirty="0"/>
              <a:t> </a:t>
            </a:r>
            <a:r>
              <a:rPr lang="en-US" dirty="0" err="1"/>
              <a:t>quả</a:t>
            </a:r>
            <a:r>
              <a:rPr lang="en-US" dirty="0"/>
              <a:t> </a:t>
            </a:r>
            <a:r>
              <a:rPr lang="en-US" dirty="0" err="1"/>
              <a:t>ở</a:t>
            </a:r>
            <a:r>
              <a:rPr lang="en-US" dirty="0"/>
              <a:t> fragment </a:t>
            </a:r>
            <a:r>
              <a:rPr lang="en-US" dirty="0" err="1"/>
              <a:t>cũ</a:t>
            </a:r>
            <a:r>
              <a:rPr lang="en-US" dirty="0"/>
              <a:t>.</a:t>
            </a:r>
          </a:p>
          <a:p>
            <a:pPr marL="457200" indent="-393700">
              <a:spcAft>
                <a:spcPts val="0"/>
              </a:spcAft>
              <a:buSzPct val="100000"/>
              <a:buFont typeface="Arial"/>
              <a:buChar char="●"/>
            </a:pPr>
            <a:r>
              <a:rPr lang="en-US" dirty="0" err="1"/>
              <a:t>Còn</a:t>
            </a:r>
            <a:r>
              <a:rPr lang="en-US" dirty="0"/>
              <a:t> </a:t>
            </a:r>
            <a:r>
              <a:rPr lang="en-US" dirty="0" err="1"/>
              <a:t>khi</a:t>
            </a:r>
            <a:r>
              <a:rPr lang="en-US" dirty="0"/>
              <a:t> </a:t>
            </a:r>
            <a:r>
              <a:rPr lang="en-US" dirty="0" err="1"/>
              <a:t>bạn</a:t>
            </a:r>
            <a:r>
              <a:rPr lang="en-US" dirty="0"/>
              <a:t> </a:t>
            </a:r>
            <a:r>
              <a:rPr lang="en-US" dirty="0" err="1"/>
              <a:t>thực</a:t>
            </a:r>
            <a:r>
              <a:rPr lang="en-US" dirty="0"/>
              <a:t> </a:t>
            </a:r>
            <a:r>
              <a:rPr lang="en-US" dirty="0" err="1"/>
              <a:t>hiện</a:t>
            </a:r>
            <a:r>
              <a:rPr lang="en-US" dirty="0"/>
              <a:t> 1 </a:t>
            </a:r>
            <a:r>
              <a:rPr lang="en-US" dirty="0" err="1"/>
              <a:t>thao</a:t>
            </a:r>
            <a:r>
              <a:rPr lang="en-US" dirty="0"/>
              <a:t> </a:t>
            </a:r>
            <a:r>
              <a:rPr lang="en-US" dirty="0" err="1"/>
              <a:t>tác</a:t>
            </a:r>
            <a:r>
              <a:rPr lang="en-US" dirty="0"/>
              <a:t> </a:t>
            </a:r>
            <a:r>
              <a:rPr lang="en-US" dirty="0" err="1"/>
              <a:t>hoàn</a:t>
            </a:r>
            <a:r>
              <a:rPr lang="en-US" dirty="0"/>
              <a:t> </a:t>
            </a:r>
            <a:r>
              <a:rPr lang="en-US" dirty="0" err="1"/>
              <a:t>toàn</a:t>
            </a:r>
            <a:r>
              <a:rPr lang="en-US" dirty="0"/>
              <a:t> </a:t>
            </a:r>
            <a:r>
              <a:rPr lang="en-US" dirty="0" err="1"/>
              <a:t>mới</a:t>
            </a:r>
            <a:r>
              <a:rPr lang="en-US" dirty="0"/>
              <a:t> </a:t>
            </a:r>
            <a:r>
              <a:rPr lang="en-US" dirty="0" err="1"/>
              <a:t>và</a:t>
            </a:r>
            <a:r>
              <a:rPr lang="en-US" dirty="0"/>
              <a:t> </a:t>
            </a:r>
            <a:r>
              <a:rPr lang="en-US" dirty="0" err="1"/>
              <a:t>độc</a:t>
            </a:r>
            <a:r>
              <a:rPr lang="en-US" dirty="0"/>
              <a:t> </a:t>
            </a:r>
            <a:r>
              <a:rPr lang="en-US" dirty="0" err="1"/>
              <a:t>lập</a:t>
            </a:r>
            <a:r>
              <a:rPr lang="en-US" dirty="0"/>
              <a:t> </a:t>
            </a:r>
            <a:r>
              <a:rPr lang="en-US" dirty="0" err="1"/>
              <a:t>hoàn</a:t>
            </a:r>
            <a:r>
              <a:rPr lang="en-US" dirty="0"/>
              <a:t> </a:t>
            </a:r>
            <a:r>
              <a:rPr lang="en-US" dirty="0" err="1"/>
              <a:t>toàn</a:t>
            </a:r>
            <a:r>
              <a:rPr lang="en-US" dirty="0"/>
              <a:t> </a:t>
            </a:r>
            <a:r>
              <a:rPr lang="en-US" dirty="0" err="1"/>
              <a:t>với</a:t>
            </a:r>
            <a:r>
              <a:rPr lang="en-US" dirty="0"/>
              <a:t> fragment </a:t>
            </a:r>
            <a:r>
              <a:rPr lang="en-US" dirty="0" err="1"/>
              <a:t>cũ</a:t>
            </a:r>
            <a:r>
              <a:rPr lang="en-US" dirty="0"/>
              <a:t> </a:t>
            </a:r>
            <a:r>
              <a:rPr lang="en-US" dirty="0" err="1"/>
              <a:t>thì</a:t>
            </a:r>
            <a:r>
              <a:rPr lang="en-US" dirty="0"/>
              <a:t> </a:t>
            </a:r>
            <a:r>
              <a:rPr lang="en-US" dirty="0" err="1"/>
              <a:t>bạn</a:t>
            </a:r>
            <a:r>
              <a:rPr lang="en-US" dirty="0"/>
              <a:t> </a:t>
            </a:r>
            <a:r>
              <a:rPr lang="en-US" dirty="0" err="1"/>
              <a:t>nên</a:t>
            </a:r>
            <a:r>
              <a:rPr lang="en-US" dirty="0"/>
              <a:t> </a:t>
            </a:r>
            <a:r>
              <a:rPr lang="en-US" dirty="0" err="1"/>
              <a:t>sử</a:t>
            </a:r>
            <a:r>
              <a:rPr lang="en-US" dirty="0"/>
              <a:t> </a:t>
            </a:r>
            <a:r>
              <a:rPr lang="en-US" dirty="0" err="1"/>
              <a:t>dụng</a:t>
            </a:r>
            <a:r>
              <a:rPr lang="en-US" dirty="0"/>
              <a:t> </a:t>
            </a:r>
            <a:r>
              <a:rPr lang="en-US" b="1" dirty="0"/>
              <a:t>replace()</a:t>
            </a:r>
            <a:r>
              <a:rPr lang="en-US" dirty="0"/>
              <a:t> </a:t>
            </a:r>
            <a:r>
              <a:rPr lang="en-US" dirty="0" err="1"/>
              <a:t>để</a:t>
            </a:r>
            <a:r>
              <a:rPr lang="en-US" dirty="0"/>
              <a:t> </a:t>
            </a:r>
            <a:r>
              <a:rPr lang="en-US" dirty="0" err="1"/>
              <a:t>tiết</a:t>
            </a:r>
            <a:r>
              <a:rPr lang="en-US" dirty="0"/>
              <a:t> </a:t>
            </a:r>
            <a:r>
              <a:rPr lang="en-US" dirty="0" err="1"/>
              <a:t>kiệm</a:t>
            </a:r>
            <a:r>
              <a:rPr lang="en-US" dirty="0"/>
              <a:t> </a:t>
            </a:r>
            <a:r>
              <a:rPr lang="en-US" dirty="0" err="1"/>
              <a:t>bộ</a:t>
            </a:r>
            <a:r>
              <a:rPr lang="en-US" dirty="0"/>
              <a:t> </a:t>
            </a:r>
            <a:r>
              <a:rPr lang="en-US" dirty="0" err="1"/>
              <a:t>nhớ</a:t>
            </a:r>
            <a:r>
              <a:rPr lang="en-US" dirty="0"/>
              <a:t> </a:t>
            </a:r>
            <a:r>
              <a:rPr lang="en-US" dirty="0" err="1"/>
              <a:t>cho</a:t>
            </a:r>
            <a:r>
              <a:rPr lang="en-US" dirty="0"/>
              <a:t> </a:t>
            </a:r>
            <a:r>
              <a:rPr lang="en-US" dirty="0" err="1"/>
              <a:t>ứng</a:t>
            </a:r>
            <a:r>
              <a:rPr lang="en-US" dirty="0"/>
              <a:t> </a:t>
            </a:r>
            <a:r>
              <a:rPr lang="en-US" dirty="0" err="1"/>
              <a:t>dụng</a:t>
            </a:r>
            <a:r>
              <a:rPr lang="en-US" dirty="0"/>
              <a:t>, </a:t>
            </a:r>
            <a:r>
              <a:rPr lang="en-US" dirty="0" err="1"/>
              <a:t>ngoài</a:t>
            </a:r>
            <a:r>
              <a:rPr lang="en-US" dirty="0"/>
              <a:t> </a:t>
            </a:r>
            <a:r>
              <a:rPr lang="en-US" dirty="0" err="1"/>
              <a:t>ra</a:t>
            </a:r>
            <a:r>
              <a:rPr lang="en-US" dirty="0"/>
              <a:t> </a:t>
            </a:r>
            <a:r>
              <a:rPr lang="en-US" dirty="0" err="1"/>
              <a:t>khi</a:t>
            </a:r>
            <a:r>
              <a:rPr lang="en-US" dirty="0"/>
              <a:t> </a:t>
            </a:r>
            <a:r>
              <a:rPr lang="en-US" dirty="0" err="1"/>
              <a:t>sử</a:t>
            </a:r>
            <a:r>
              <a:rPr lang="en-US" dirty="0"/>
              <a:t> </a:t>
            </a:r>
            <a:r>
              <a:rPr lang="en-US" dirty="0" err="1"/>
              <a:t>dụng</a:t>
            </a:r>
            <a:r>
              <a:rPr lang="en-US" dirty="0"/>
              <a:t> </a:t>
            </a:r>
            <a:r>
              <a:rPr lang="en-US" b="1" dirty="0"/>
              <a:t>replace()</a:t>
            </a:r>
            <a:r>
              <a:rPr lang="en-US" dirty="0"/>
              <a:t> </a:t>
            </a:r>
            <a:r>
              <a:rPr lang="en-US" dirty="0" err="1"/>
              <a:t>khi</a:t>
            </a:r>
            <a:r>
              <a:rPr lang="en-US" dirty="0"/>
              <a:t> back </a:t>
            </a:r>
            <a:r>
              <a:rPr lang="en-US" dirty="0" err="1"/>
              <a:t>trở</a:t>
            </a:r>
            <a:r>
              <a:rPr lang="en-US" dirty="0"/>
              <a:t> </a:t>
            </a:r>
            <a:r>
              <a:rPr lang="en-US" dirty="0" err="1"/>
              <a:t>về</a:t>
            </a:r>
            <a:r>
              <a:rPr lang="en-US" dirty="0"/>
              <a:t> fragment </a:t>
            </a:r>
            <a:r>
              <a:rPr lang="en-US" dirty="0" err="1"/>
              <a:t>trước</a:t>
            </a:r>
            <a:r>
              <a:rPr lang="en-US" dirty="0"/>
              <a:t> </a:t>
            </a:r>
            <a:r>
              <a:rPr lang="en-US" dirty="0" err="1"/>
              <a:t>thì</a:t>
            </a:r>
            <a:r>
              <a:rPr lang="en-US" dirty="0"/>
              <a:t> </a:t>
            </a:r>
            <a:r>
              <a:rPr lang="en-US" dirty="0" err="1"/>
              <a:t>hàm</a:t>
            </a:r>
            <a:r>
              <a:rPr lang="en-US" dirty="0"/>
              <a:t> </a:t>
            </a:r>
            <a:r>
              <a:rPr lang="en-US" b="1" dirty="0" err="1"/>
              <a:t>onResume</a:t>
            </a:r>
            <a:r>
              <a:rPr lang="en-US" b="1" dirty="0"/>
              <a:t>()</a:t>
            </a:r>
            <a:r>
              <a:rPr lang="en-US" dirty="0"/>
              <a:t> </a:t>
            </a:r>
            <a:r>
              <a:rPr lang="en-US" dirty="0" err="1"/>
              <a:t>sẽ</a:t>
            </a:r>
            <a:r>
              <a:rPr lang="en-US" dirty="0"/>
              <a:t> </a:t>
            </a:r>
            <a:r>
              <a:rPr lang="en-US" dirty="0" err="1"/>
              <a:t>được</a:t>
            </a:r>
            <a:r>
              <a:rPr lang="en-US" dirty="0"/>
              <a:t> </a:t>
            </a:r>
            <a:r>
              <a:rPr lang="en-US" dirty="0" err="1"/>
              <a:t>gọi</a:t>
            </a:r>
            <a:r>
              <a:rPr lang="en-US" dirty="0"/>
              <a:t>, </a:t>
            </a:r>
            <a:r>
              <a:rPr lang="en-US" dirty="0" err="1"/>
              <a:t>tại</a:t>
            </a:r>
            <a:r>
              <a:rPr lang="en-US" dirty="0"/>
              <a:t> </a:t>
            </a:r>
            <a:r>
              <a:rPr lang="en-US" dirty="0" err="1"/>
              <a:t>đây</a:t>
            </a:r>
            <a:r>
              <a:rPr lang="en-US" dirty="0"/>
              <a:t> </a:t>
            </a:r>
            <a:r>
              <a:rPr lang="en-US" dirty="0" err="1"/>
              <a:t>bạn</a:t>
            </a:r>
            <a:r>
              <a:rPr lang="en-US" dirty="0"/>
              <a:t> </a:t>
            </a:r>
            <a:r>
              <a:rPr lang="en-US" dirty="0" err="1"/>
              <a:t>có</a:t>
            </a:r>
            <a:r>
              <a:rPr lang="en-US" dirty="0"/>
              <a:t> </a:t>
            </a:r>
            <a:r>
              <a:rPr lang="en-US" dirty="0" err="1"/>
              <a:t>thể</a:t>
            </a:r>
            <a:r>
              <a:rPr lang="en-US" dirty="0"/>
              <a:t> refresh </a:t>
            </a:r>
            <a:r>
              <a:rPr lang="en-US" dirty="0" err="1"/>
              <a:t>lại</a:t>
            </a:r>
            <a:r>
              <a:rPr lang="en-US" dirty="0"/>
              <a:t> </a:t>
            </a:r>
            <a:r>
              <a:rPr lang="en-US" dirty="0" err="1"/>
              <a:t>dữ</a:t>
            </a:r>
            <a:r>
              <a:rPr lang="en-US" dirty="0"/>
              <a:t> </a:t>
            </a:r>
            <a:r>
              <a:rPr lang="en-US" dirty="0" err="1"/>
              <a:t>liệu</a:t>
            </a:r>
            <a:r>
              <a:rPr lang="en-US" dirty="0"/>
              <a:t> </a:t>
            </a:r>
            <a:r>
              <a:rPr lang="en-US" dirty="0" err="1"/>
              <a:t>hiển</a:t>
            </a:r>
            <a:r>
              <a:rPr lang="en-US" dirty="0"/>
              <a:t> </a:t>
            </a:r>
            <a:r>
              <a:rPr lang="en-US" dirty="0" err="1"/>
              <a:t>thị</a:t>
            </a:r>
            <a:r>
              <a:rPr lang="en-US" dirty="0"/>
              <a:t> </a:t>
            </a:r>
            <a:r>
              <a:rPr lang="en-US" dirty="0" err="1"/>
              <a:t>trên</a:t>
            </a:r>
            <a:r>
              <a:rPr lang="en-US" dirty="0"/>
              <a:t> View.</a:t>
            </a:r>
          </a:p>
          <a:p>
            <a:pPr marL="457200" lvl="0" indent="-393700">
              <a:spcAft>
                <a:spcPts val="0"/>
              </a:spcAft>
              <a:buSzPct val="100000"/>
              <a:buFont typeface="Arial"/>
              <a:buChar char="●"/>
            </a:pPr>
            <a:r>
              <a:rPr lang="en-US" b="0" i="0" u="none" strike="noStrike" cap="none" dirty="0" smtClean="0">
                <a:solidFill>
                  <a:srgbClr val="FF0000"/>
                </a:solidFill>
                <a:sym typeface="Arial"/>
              </a:rPr>
              <a:t>=&gt; Source code sample: </a:t>
            </a:r>
            <a:endParaRPr lang="vi" b="0" i="0" u="none" strike="noStrike" cap="none" dirty="0">
              <a:solidFill>
                <a:srgbClr val="FF0000"/>
              </a:solidFill>
              <a:sym typeface="Arial"/>
            </a:endParaRPr>
          </a:p>
        </p:txBody>
      </p:sp>
      <p:sp>
        <p:nvSpPr>
          <p:cNvPr id="202" name="Shape 202"/>
          <p:cNvSpPr txBox="1">
            <a:spLocks noGrp="1"/>
          </p:cNvSpPr>
          <p:nvPr>
            <p:ph type="title"/>
          </p:nvPr>
        </p:nvSpPr>
        <p:spPr>
          <a:xfrm>
            <a:off x="242775" y="77425"/>
            <a:ext cx="8520599" cy="572699"/>
          </a:xfrm>
          <a:prstGeom prst="rect">
            <a:avLst/>
          </a:prstGeom>
          <a:solidFill>
            <a:srgbClr val="0A59B0"/>
          </a:solidFill>
          <a:ln>
            <a:noFill/>
          </a:ln>
        </p:spPr>
        <p:txBody>
          <a:bodyPr lIns="91425" tIns="91425" rIns="91425" bIns="91425" anchor="t" anchorCtr="0">
            <a:noAutofit/>
          </a:bodyPr>
          <a:lstStyle/>
          <a:p>
            <a:pPr lvl="0">
              <a:buSzPct val="25000"/>
            </a:pPr>
            <a:r>
              <a:rPr lang="en-US" sz="2000" dirty="0" err="1">
                <a:solidFill>
                  <a:schemeClr val="bg1"/>
                </a:solidFill>
              </a:rPr>
              <a:t>K</a:t>
            </a:r>
            <a:r>
              <a:rPr lang="en-US" sz="2000" dirty="0" err="1" smtClean="0">
                <a:solidFill>
                  <a:schemeClr val="bg1"/>
                </a:solidFill>
              </a:rPr>
              <a:t>hi</a:t>
            </a:r>
            <a:r>
              <a:rPr lang="en-US" sz="2000" dirty="0" smtClean="0">
                <a:solidFill>
                  <a:schemeClr val="bg1"/>
                </a:solidFill>
              </a:rPr>
              <a:t> </a:t>
            </a:r>
            <a:r>
              <a:rPr lang="en-US" sz="2000" dirty="0" err="1">
                <a:solidFill>
                  <a:schemeClr val="bg1"/>
                </a:solidFill>
              </a:rPr>
              <a:t>nào</a:t>
            </a:r>
            <a:r>
              <a:rPr lang="en-US" sz="2000" dirty="0">
                <a:solidFill>
                  <a:schemeClr val="bg1"/>
                </a:solidFill>
              </a:rPr>
              <a:t> </a:t>
            </a:r>
            <a:r>
              <a:rPr lang="en-US" sz="2000" dirty="0" err="1">
                <a:solidFill>
                  <a:schemeClr val="bg1"/>
                </a:solidFill>
              </a:rPr>
              <a:t>bạn</a:t>
            </a:r>
            <a:r>
              <a:rPr lang="en-US" sz="2000" dirty="0">
                <a:solidFill>
                  <a:schemeClr val="bg1"/>
                </a:solidFill>
              </a:rPr>
              <a:t> </a:t>
            </a:r>
            <a:r>
              <a:rPr lang="en-US" sz="2000" dirty="0" err="1">
                <a:solidFill>
                  <a:schemeClr val="bg1"/>
                </a:solidFill>
              </a:rPr>
              <a:t>nên</a:t>
            </a:r>
            <a:r>
              <a:rPr lang="en-US" sz="2000" dirty="0">
                <a:solidFill>
                  <a:schemeClr val="bg1"/>
                </a:solidFill>
              </a:rPr>
              <a:t> </a:t>
            </a:r>
            <a:r>
              <a:rPr lang="en-US" sz="2000" dirty="0" err="1">
                <a:solidFill>
                  <a:schemeClr val="bg1"/>
                </a:solidFill>
              </a:rPr>
              <a:t>sử</a:t>
            </a:r>
            <a:r>
              <a:rPr lang="en-US" sz="2000" dirty="0">
                <a:solidFill>
                  <a:schemeClr val="bg1"/>
                </a:solidFill>
              </a:rPr>
              <a:t> </a:t>
            </a:r>
            <a:r>
              <a:rPr lang="en-US" sz="2000" dirty="0" err="1">
                <a:solidFill>
                  <a:schemeClr val="bg1"/>
                </a:solidFill>
              </a:rPr>
              <a:t>dụng</a:t>
            </a:r>
            <a:r>
              <a:rPr lang="en-US" sz="2000" dirty="0">
                <a:solidFill>
                  <a:schemeClr val="bg1"/>
                </a:solidFill>
              </a:rPr>
              <a:t> add() </a:t>
            </a:r>
            <a:r>
              <a:rPr lang="en-US" sz="2000" dirty="0" err="1">
                <a:solidFill>
                  <a:schemeClr val="bg1"/>
                </a:solidFill>
              </a:rPr>
              <a:t>khi</a:t>
            </a:r>
            <a:r>
              <a:rPr lang="en-US" sz="2000" dirty="0">
                <a:solidFill>
                  <a:schemeClr val="bg1"/>
                </a:solidFill>
              </a:rPr>
              <a:t> </a:t>
            </a:r>
            <a:r>
              <a:rPr lang="en-US" sz="2000" dirty="0" err="1">
                <a:solidFill>
                  <a:schemeClr val="bg1"/>
                </a:solidFill>
              </a:rPr>
              <a:t>nào</a:t>
            </a:r>
            <a:r>
              <a:rPr lang="en-US" sz="2000" dirty="0">
                <a:solidFill>
                  <a:schemeClr val="bg1"/>
                </a:solidFill>
              </a:rPr>
              <a:t> </a:t>
            </a:r>
            <a:r>
              <a:rPr lang="en-US" sz="2000" dirty="0" err="1">
                <a:solidFill>
                  <a:schemeClr val="bg1"/>
                </a:solidFill>
              </a:rPr>
              <a:t>nên</a:t>
            </a:r>
            <a:r>
              <a:rPr lang="en-US" sz="2000" dirty="0">
                <a:solidFill>
                  <a:schemeClr val="bg1"/>
                </a:solidFill>
              </a:rPr>
              <a:t> </a:t>
            </a:r>
            <a:r>
              <a:rPr lang="en-US" sz="2000" dirty="0" err="1">
                <a:solidFill>
                  <a:schemeClr val="bg1"/>
                </a:solidFill>
              </a:rPr>
              <a:t>sử</a:t>
            </a:r>
            <a:r>
              <a:rPr lang="en-US" sz="2000" dirty="0">
                <a:solidFill>
                  <a:schemeClr val="bg1"/>
                </a:solidFill>
              </a:rPr>
              <a:t> </a:t>
            </a:r>
            <a:r>
              <a:rPr lang="en-US" sz="2000" dirty="0" err="1">
                <a:solidFill>
                  <a:schemeClr val="bg1"/>
                </a:solidFill>
              </a:rPr>
              <a:t>dụng</a:t>
            </a:r>
            <a:r>
              <a:rPr lang="en-US" sz="2000" dirty="0">
                <a:solidFill>
                  <a:schemeClr val="bg1"/>
                </a:solidFill>
              </a:rPr>
              <a:t> replace</a:t>
            </a:r>
            <a:r>
              <a:rPr lang="en-US" sz="2000" dirty="0" smtClean="0">
                <a:solidFill>
                  <a:schemeClr val="bg1"/>
                </a:solidFill>
              </a:rPr>
              <a:t>() ??</a:t>
            </a:r>
            <a:endParaRPr lang="vi" sz="2000" b="1" i="0" u="none" strike="noStrike" cap="none" dirty="0">
              <a:solidFill>
                <a:schemeClr val="bg1"/>
              </a:solidFill>
              <a:sym typeface="Arial"/>
            </a:endParaRPr>
          </a:p>
        </p:txBody>
      </p:sp>
      <p:sp>
        <p:nvSpPr>
          <p:cNvPr id="203" name="Shape 203"/>
          <p:cNvSpPr/>
          <p:nvPr/>
        </p:nvSpPr>
        <p:spPr>
          <a:xfrm>
            <a:off x="146050" y="4657725"/>
            <a:ext cx="457200" cy="342899"/>
          </a:xfrm>
          <a:prstGeom prst="ellipse">
            <a:avLst/>
          </a:prstGeom>
          <a:solidFill>
            <a:srgbClr val="0A59B0"/>
          </a:solidFill>
          <a:ln>
            <a:noFill/>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vi" sz="1400" b="0" i="0" u="none" strike="noStrike" cap="none">
                <a:solidFill>
                  <a:srgbClr val="000000"/>
                </a:solidFill>
                <a:latin typeface="Arial"/>
                <a:ea typeface="Arial"/>
                <a:cs typeface="Arial"/>
                <a:sym typeface="Arial"/>
              </a:rPr>
              <a:t> </a:t>
            </a:r>
          </a:p>
        </p:txBody>
      </p:sp>
    </p:spTree>
    <p:extLst>
      <p:ext uri="{BB962C8B-B14F-4D97-AF65-F5344CB8AC3E}">
        <p14:creationId xmlns:p14="http://schemas.microsoft.com/office/powerpoint/2010/main" val="21307943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a:spLocks noGrp="1"/>
          </p:cNvSpPr>
          <p:nvPr>
            <p:ph type="title"/>
          </p:nvPr>
        </p:nvSpPr>
        <p:spPr>
          <a:xfrm>
            <a:off x="311700" y="898775"/>
            <a:ext cx="8626800" cy="572699"/>
          </a:xfrm>
          <a:prstGeom prst="rect">
            <a:avLst/>
          </a:prstGeom>
          <a:noFill/>
          <a:ln>
            <a:noFill/>
          </a:ln>
        </p:spPr>
        <p:txBody>
          <a:bodyPr lIns="91425" tIns="91425" rIns="91425" bIns="91425" anchor="t" anchorCtr="0">
            <a:noAutofit/>
          </a:bodyPr>
          <a:lstStyle/>
          <a:p>
            <a:pPr marL="457200" marR="0" lvl="0" indent="-228600" algn="l" rtl="0">
              <a:lnSpc>
                <a:spcPct val="100000"/>
              </a:lnSpc>
              <a:spcBef>
                <a:spcPts val="0"/>
              </a:spcBef>
              <a:spcAft>
                <a:spcPts val="0"/>
              </a:spcAft>
              <a:buClr>
                <a:schemeClr val="dk1"/>
              </a:buClr>
              <a:buSzPct val="100000"/>
              <a:buFont typeface="Arial"/>
              <a:buChar char="❖"/>
            </a:pPr>
            <a:r>
              <a:rPr lang="vi" sz="2800" b="1" i="0" u="none" strike="noStrike" cap="none">
                <a:solidFill>
                  <a:schemeClr val="dk1"/>
                </a:solidFill>
                <a:latin typeface="Arial"/>
                <a:ea typeface="Arial"/>
                <a:cs typeface="Arial"/>
                <a:sym typeface="Arial"/>
              </a:rPr>
              <a:t>Truyền dữ liệu giữa Activity đến Fragment</a:t>
            </a:r>
          </a:p>
        </p:txBody>
      </p:sp>
      <p:sp>
        <p:nvSpPr>
          <p:cNvPr id="201" name="Shape 201"/>
          <p:cNvSpPr txBox="1">
            <a:spLocks noGrp="1"/>
          </p:cNvSpPr>
          <p:nvPr>
            <p:ph type="body" idx="1"/>
          </p:nvPr>
        </p:nvSpPr>
        <p:spPr>
          <a:xfrm>
            <a:off x="311700" y="1471475"/>
            <a:ext cx="8520599" cy="3097500"/>
          </a:xfrm>
          <a:prstGeom prst="rect">
            <a:avLst/>
          </a:prstGeom>
          <a:noFill/>
          <a:ln>
            <a:noFill/>
          </a:ln>
        </p:spPr>
        <p:txBody>
          <a:bodyPr lIns="91425" tIns="91425" rIns="91425" bIns="91425" anchor="t" anchorCtr="0">
            <a:noAutofit/>
          </a:bodyPr>
          <a:lstStyle/>
          <a:p>
            <a:pPr marL="457200" marR="0" lvl="0" indent="-393700" algn="l" rtl="0">
              <a:lnSpc>
                <a:spcPct val="115000"/>
              </a:lnSpc>
              <a:spcBef>
                <a:spcPts val="0"/>
              </a:spcBef>
              <a:spcAft>
                <a:spcPts val="0"/>
              </a:spcAft>
              <a:buClr>
                <a:schemeClr val="dk2"/>
              </a:buClr>
              <a:buSzPct val="100000"/>
              <a:buFont typeface="Arial"/>
              <a:buChar char="●"/>
            </a:pPr>
            <a:r>
              <a:rPr lang="vi" sz="2500" b="0" i="0" u="none" strike="noStrike" cap="none" dirty="0">
                <a:solidFill>
                  <a:schemeClr val="dk2"/>
                </a:solidFill>
                <a:latin typeface="Arial"/>
                <a:ea typeface="Arial"/>
                <a:cs typeface="Arial"/>
                <a:sym typeface="Arial"/>
              </a:rPr>
              <a:t>truyền dữ liệu ở activity:fragment.setArguments(bundle)</a:t>
            </a:r>
          </a:p>
          <a:p>
            <a:pPr marL="457200" marR="0" lvl="0" indent="-393700" algn="l" rtl="0">
              <a:lnSpc>
                <a:spcPct val="115000"/>
              </a:lnSpc>
              <a:spcBef>
                <a:spcPts val="1600"/>
              </a:spcBef>
              <a:spcAft>
                <a:spcPts val="0"/>
              </a:spcAft>
              <a:buClr>
                <a:schemeClr val="dk2"/>
              </a:buClr>
              <a:buSzPct val="100000"/>
              <a:buFont typeface="Arial"/>
              <a:buChar char="●"/>
            </a:pPr>
            <a:r>
              <a:rPr lang="vi" sz="2500" b="0" i="0" u="none" strike="noStrike" cap="none" dirty="0">
                <a:solidFill>
                  <a:schemeClr val="dk2"/>
                </a:solidFill>
                <a:latin typeface="Arial"/>
                <a:ea typeface="Arial"/>
                <a:cs typeface="Arial"/>
                <a:sym typeface="Arial"/>
              </a:rPr>
              <a:t>nhận dữ liệu ở fragment:Bundle abc=getArguments()</a:t>
            </a:r>
          </a:p>
          <a:p>
            <a:pPr marL="0" marR="0" lvl="0" indent="0" algn="l" rtl="0">
              <a:lnSpc>
                <a:spcPct val="115000"/>
              </a:lnSpc>
              <a:spcBef>
                <a:spcPts val="1600"/>
              </a:spcBef>
              <a:spcAft>
                <a:spcPts val="0"/>
              </a:spcAft>
              <a:buClr>
                <a:schemeClr val="dk2"/>
              </a:buClr>
              <a:buSzPct val="25000"/>
              <a:buFont typeface="Arial"/>
              <a:buNone/>
            </a:pPr>
            <a:r>
              <a:rPr lang="vi-VN" sz="2500" b="0" i="0" u="none" strike="noStrike" cap="none" dirty="0" smtClean="0">
                <a:solidFill>
                  <a:srgbClr val="FF0000"/>
                </a:solidFill>
                <a:latin typeface="Arial"/>
                <a:ea typeface="Arial"/>
                <a:cs typeface="Arial"/>
                <a:sym typeface="Arial"/>
              </a:rPr>
              <a:t>=&gt; C</a:t>
            </a:r>
            <a:r>
              <a:rPr lang="vi" sz="2500" b="0" i="0" u="none" strike="noStrike" cap="none" dirty="0" smtClean="0">
                <a:solidFill>
                  <a:srgbClr val="FF0000"/>
                </a:solidFill>
                <a:latin typeface="Arial"/>
                <a:ea typeface="Arial"/>
                <a:cs typeface="Arial"/>
                <a:sym typeface="Arial"/>
              </a:rPr>
              <a:t>hú ý</a:t>
            </a:r>
            <a:r>
              <a:rPr lang="vi-VN" sz="2500" b="0" i="0" u="none" strike="noStrike" cap="none" dirty="0" smtClean="0">
                <a:solidFill>
                  <a:srgbClr val="FF0000"/>
                </a:solidFill>
                <a:latin typeface="Arial"/>
                <a:ea typeface="Arial"/>
                <a:cs typeface="Arial"/>
                <a:sym typeface="Arial"/>
              </a:rPr>
              <a:t>:</a:t>
            </a:r>
            <a:r>
              <a:rPr lang="vi" sz="2500" b="0" i="0" u="none" strike="noStrike" cap="none" dirty="0" smtClean="0">
                <a:solidFill>
                  <a:srgbClr val="FF0000"/>
                </a:solidFill>
                <a:latin typeface="Arial"/>
                <a:ea typeface="Arial"/>
                <a:cs typeface="Arial"/>
                <a:sym typeface="Arial"/>
              </a:rPr>
              <a:t> </a:t>
            </a:r>
            <a:r>
              <a:rPr lang="vi" sz="2500" b="0" i="0" u="none" strike="noStrike" cap="none" dirty="0">
                <a:solidFill>
                  <a:srgbClr val="FF0000"/>
                </a:solidFill>
                <a:latin typeface="Arial"/>
                <a:ea typeface="Arial"/>
                <a:cs typeface="Arial"/>
                <a:sym typeface="Arial"/>
              </a:rPr>
              <a:t>đã có bundle thì ta có thể truyền được tất cả như </a:t>
            </a:r>
            <a:r>
              <a:rPr lang="en-US" sz="2500" b="0" i="0" u="none" strike="noStrike" cap="none" dirty="0" smtClean="0">
                <a:solidFill>
                  <a:srgbClr val="FF0000"/>
                </a:solidFill>
                <a:latin typeface="Arial"/>
                <a:ea typeface="Arial"/>
                <a:cs typeface="Arial"/>
                <a:sym typeface="Arial"/>
              </a:rPr>
              <a:t> </a:t>
            </a:r>
            <a:r>
              <a:rPr lang="en-US" sz="2500" b="0" i="0" u="none" strike="noStrike" cap="none" dirty="0" err="1" smtClean="0">
                <a:solidFill>
                  <a:srgbClr val="FF0000"/>
                </a:solidFill>
                <a:latin typeface="Arial"/>
                <a:ea typeface="Arial"/>
                <a:cs typeface="Arial"/>
                <a:sym typeface="Arial"/>
              </a:rPr>
              <a:t>truy</a:t>
            </a:r>
            <a:r>
              <a:rPr lang="vi-VN" sz="2500" b="0" i="0" u="none" strike="noStrike" cap="none" dirty="0" smtClean="0">
                <a:solidFill>
                  <a:srgbClr val="FF0000"/>
                </a:solidFill>
                <a:latin typeface="Arial"/>
                <a:ea typeface="Arial"/>
                <a:cs typeface="Arial"/>
                <a:sym typeface="Arial"/>
              </a:rPr>
              <a:t>ền Bundle qua </a:t>
            </a:r>
            <a:r>
              <a:rPr lang="vi" sz="2500" b="0" i="0" u="none" strike="noStrike" cap="none" dirty="0" smtClean="0">
                <a:solidFill>
                  <a:srgbClr val="FF0000"/>
                </a:solidFill>
                <a:latin typeface="Arial"/>
                <a:ea typeface="Arial"/>
                <a:cs typeface="Arial"/>
                <a:sym typeface="Arial"/>
              </a:rPr>
              <a:t>activity</a:t>
            </a:r>
            <a:r>
              <a:rPr lang="vi-VN" sz="2500" b="0" i="0" u="none" strike="noStrike" cap="none" dirty="0" smtClean="0">
                <a:solidFill>
                  <a:srgbClr val="FF0000"/>
                </a:solidFill>
                <a:latin typeface="Arial"/>
                <a:ea typeface="Arial"/>
                <a:cs typeface="Arial"/>
                <a:sym typeface="Arial"/>
              </a:rPr>
              <a:t> vậy</a:t>
            </a:r>
            <a:endParaRPr lang="vi" sz="2500" b="0" i="0" u="none" strike="noStrike" cap="none" dirty="0">
              <a:solidFill>
                <a:srgbClr val="FF0000"/>
              </a:solidFill>
              <a:latin typeface="Arial"/>
              <a:ea typeface="Arial"/>
              <a:cs typeface="Arial"/>
              <a:sym typeface="Arial"/>
            </a:endParaRPr>
          </a:p>
        </p:txBody>
      </p:sp>
      <p:sp>
        <p:nvSpPr>
          <p:cNvPr id="202" name="Shape 202"/>
          <p:cNvSpPr txBox="1">
            <a:spLocks noGrp="1"/>
          </p:cNvSpPr>
          <p:nvPr>
            <p:ph type="title"/>
          </p:nvPr>
        </p:nvSpPr>
        <p:spPr>
          <a:xfrm>
            <a:off x="242775" y="77425"/>
            <a:ext cx="8520599" cy="572699"/>
          </a:xfrm>
          <a:prstGeom prst="rect">
            <a:avLst/>
          </a:prstGeom>
          <a:solidFill>
            <a:srgbClr val="0A59B0"/>
          </a:solid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vi" sz="2800" b="1" i="0" u="none" strike="noStrike" cap="none">
                <a:solidFill>
                  <a:srgbClr val="FFFFFF"/>
                </a:solidFill>
                <a:latin typeface="Arial"/>
                <a:ea typeface="Arial"/>
                <a:cs typeface="Arial"/>
                <a:sym typeface="Arial"/>
              </a:rPr>
              <a:t>Fragment</a:t>
            </a:r>
          </a:p>
        </p:txBody>
      </p:sp>
      <p:sp>
        <p:nvSpPr>
          <p:cNvPr id="203" name="Shape 203"/>
          <p:cNvSpPr/>
          <p:nvPr/>
        </p:nvSpPr>
        <p:spPr>
          <a:xfrm>
            <a:off x="146050" y="4657725"/>
            <a:ext cx="457200" cy="342899"/>
          </a:xfrm>
          <a:prstGeom prst="ellipse">
            <a:avLst/>
          </a:prstGeom>
          <a:solidFill>
            <a:srgbClr val="0A59B0"/>
          </a:solidFill>
          <a:ln>
            <a:noFill/>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vi" sz="1400" b="0" i="0" u="none" strike="noStrike" cap="none">
                <a:solidFill>
                  <a:srgbClr val="000000"/>
                </a:solidFill>
                <a:latin typeface="Arial"/>
                <a:ea typeface="Arial"/>
                <a:cs typeface="Arial"/>
                <a:sym typeface="Arial"/>
              </a:rPr>
              <a:t> </a:t>
            </a:r>
          </a:p>
        </p:txBody>
      </p:sp>
    </p:spTree>
    <p:extLst>
      <p:ext uri="{BB962C8B-B14F-4D97-AF65-F5344CB8AC3E}">
        <p14:creationId xmlns:p14="http://schemas.microsoft.com/office/powerpoint/2010/main" val="5932094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a:spLocks noGrp="1"/>
          </p:cNvSpPr>
          <p:nvPr>
            <p:ph type="title"/>
          </p:nvPr>
        </p:nvSpPr>
        <p:spPr>
          <a:xfrm>
            <a:off x="311700" y="898775"/>
            <a:ext cx="8626800" cy="572699"/>
          </a:xfrm>
          <a:prstGeom prst="rect">
            <a:avLst/>
          </a:prstGeom>
          <a:noFill/>
          <a:ln>
            <a:noFill/>
          </a:ln>
        </p:spPr>
        <p:txBody>
          <a:bodyPr lIns="91425" tIns="91425" rIns="91425" bIns="91425" anchor="t" anchorCtr="0">
            <a:noAutofit/>
          </a:bodyPr>
          <a:lstStyle/>
          <a:p>
            <a:pPr marL="457200" marR="0" lvl="0" indent="-228600" algn="l" rtl="0">
              <a:lnSpc>
                <a:spcPct val="100000"/>
              </a:lnSpc>
              <a:spcBef>
                <a:spcPts val="0"/>
              </a:spcBef>
              <a:spcAft>
                <a:spcPts val="0"/>
              </a:spcAft>
              <a:buClr>
                <a:schemeClr val="dk1"/>
              </a:buClr>
              <a:buSzPct val="100000"/>
              <a:buFont typeface="Arial"/>
              <a:buChar char="❖"/>
            </a:pPr>
            <a:r>
              <a:rPr lang="vi" sz="2800" b="1" i="0" u="none" strike="noStrike" cap="none">
                <a:solidFill>
                  <a:schemeClr val="dk1"/>
                </a:solidFill>
                <a:latin typeface="Arial"/>
                <a:ea typeface="Arial"/>
                <a:cs typeface="Arial"/>
                <a:sym typeface="Arial"/>
              </a:rPr>
              <a:t>Truyền dữ liệu giữa Activity đến Fragment</a:t>
            </a:r>
          </a:p>
        </p:txBody>
      </p:sp>
      <p:sp>
        <p:nvSpPr>
          <p:cNvPr id="201" name="Shape 201"/>
          <p:cNvSpPr txBox="1">
            <a:spLocks noGrp="1"/>
          </p:cNvSpPr>
          <p:nvPr>
            <p:ph type="body" idx="1"/>
          </p:nvPr>
        </p:nvSpPr>
        <p:spPr>
          <a:xfrm>
            <a:off x="311700" y="1471475"/>
            <a:ext cx="8520599" cy="3097500"/>
          </a:xfrm>
          <a:prstGeom prst="rect">
            <a:avLst/>
          </a:prstGeom>
          <a:noFill/>
          <a:ln>
            <a:noFill/>
          </a:ln>
        </p:spPr>
        <p:txBody>
          <a:bodyPr lIns="91425" tIns="91425" rIns="91425" bIns="91425" anchor="t" anchorCtr="0">
            <a:noAutofit/>
          </a:bodyPr>
          <a:lstStyle/>
          <a:p>
            <a:pPr marL="457200" marR="0" lvl="0" indent="-393700" algn="l" rtl="0">
              <a:lnSpc>
                <a:spcPct val="115000"/>
              </a:lnSpc>
              <a:spcBef>
                <a:spcPts val="0"/>
              </a:spcBef>
              <a:spcAft>
                <a:spcPts val="0"/>
              </a:spcAft>
              <a:buClr>
                <a:schemeClr val="dk2"/>
              </a:buClr>
              <a:buSzPct val="100000"/>
              <a:buFont typeface="Arial"/>
              <a:buChar char="●"/>
            </a:pPr>
            <a:r>
              <a:rPr lang="vi" sz="2500" b="0" i="0" u="none" strike="noStrike" cap="none" dirty="0">
                <a:solidFill>
                  <a:schemeClr val="dk2"/>
                </a:solidFill>
                <a:latin typeface="Arial"/>
                <a:ea typeface="Arial"/>
                <a:cs typeface="Arial"/>
                <a:sym typeface="Arial"/>
              </a:rPr>
              <a:t>truyền dữ liệu ở activity:fragment.setArguments(bundle)</a:t>
            </a:r>
          </a:p>
          <a:p>
            <a:pPr marL="457200" marR="0" lvl="0" indent="-393700" algn="l" rtl="0">
              <a:lnSpc>
                <a:spcPct val="115000"/>
              </a:lnSpc>
              <a:spcBef>
                <a:spcPts val="1600"/>
              </a:spcBef>
              <a:spcAft>
                <a:spcPts val="0"/>
              </a:spcAft>
              <a:buClr>
                <a:schemeClr val="dk2"/>
              </a:buClr>
              <a:buSzPct val="100000"/>
              <a:buFont typeface="Arial"/>
              <a:buChar char="●"/>
            </a:pPr>
            <a:r>
              <a:rPr lang="vi" sz="2500" b="0" i="0" u="none" strike="noStrike" cap="none" dirty="0">
                <a:solidFill>
                  <a:schemeClr val="dk2"/>
                </a:solidFill>
                <a:latin typeface="Arial"/>
                <a:ea typeface="Arial"/>
                <a:cs typeface="Arial"/>
                <a:sym typeface="Arial"/>
              </a:rPr>
              <a:t>nhận dữ liệu ở fragment:Bundle abc=getArguments()</a:t>
            </a:r>
          </a:p>
          <a:p>
            <a:pPr marL="0" marR="0" lvl="0" indent="0" algn="l" rtl="0">
              <a:lnSpc>
                <a:spcPct val="115000"/>
              </a:lnSpc>
              <a:spcBef>
                <a:spcPts val="1600"/>
              </a:spcBef>
              <a:spcAft>
                <a:spcPts val="0"/>
              </a:spcAft>
              <a:buClr>
                <a:schemeClr val="dk2"/>
              </a:buClr>
              <a:buSzPct val="25000"/>
              <a:buFont typeface="Arial"/>
              <a:buNone/>
            </a:pPr>
            <a:r>
              <a:rPr lang="vi-VN" sz="2500" b="0" i="0" u="none" strike="noStrike" cap="none" dirty="0" smtClean="0">
                <a:solidFill>
                  <a:srgbClr val="FF0000"/>
                </a:solidFill>
                <a:latin typeface="Arial"/>
                <a:ea typeface="Arial"/>
                <a:cs typeface="Arial"/>
                <a:sym typeface="Arial"/>
              </a:rPr>
              <a:t>=&gt; C</a:t>
            </a:r>
            <a:r>
              <a:rPr lang="vi" sz="2500" b="0" i="0" u="none" strike="noStrike" cap="none" dirty="0" smtClean="0">
                <a:solidFill>
                  <a:srgbClr val="FF0000"/>
                </a:solidFill>
                <a:latin typeface="Arial"/>
                <a:ea typeface="Arial"/>
                <a:cs typeface="Arial"/>
                <a:sym typeface="Arial"/>
              </a:rPr>
              <a:t>hú ý</a:t>
            </a:r>
            <a:r>
              <a:rPr lang="vi-VN" sz="2500" b="0" i="0" u="none" strike="noStrike" cap="none" dirty="0" smtClean="0">
                <a:solidFill>
                  <a:srgbClr val="FF0000"/>
                </a:solidFill>
                <a:latin typeface="Arial"/>
                <a:ea typeface="Arial"/>
                <a:cs typeface="Arial"/>
                <a:sym typeface="Arial"/>
              </a:rPr>
              <a:t>:</a:t>
            </a:r>
            <a:r>
              <a:rPr lang="vi" sz="2500" b="0" i="0" u="none" strike="noStrike" cap="none" dirty="0" smtClean="0">
                <a:solidFill>
                  <a:srgbClr val="FF0000"/>
                </a:solidFill>
                <a:latin typeface="Arial"/>
                <a:ea typeface="Arial"/>
                <a:cs typeface="Arial"/>
                <a:sym typeface="Arial"/>
              </a:rPr>
              <a:t> </a:t>
            </a:r>
            <a:r>
              <a:rPr lang="vi" sz="2500" b="0" i="0" u="none" strike="noStrike" cap="none" dirty="0">
                <a:solidFill>
                  <a:srgbClr val="FF0000"/>
                </a:solidFill>
                <a:latin typeface="Arial"/>
                <a:ea typeface="Arial"/>
                <a:cs typeface="Arial"/>
                <a:sym typeface="Arial"/>
              </a:rPr>
              <a:t>đã có bundle thì ta có thể truyền được tất cả như </a:t>
            </a:r>
            <a:r>
              <a:rPr lang="en-US" sz="2500" b="0" i="0" u="none" strike="noStrike" cap="none" dirty="0" smtClean="0">
                <a:solidFill>
                  <a:srgbClr val="FF0000"/>
                </a:solidFill>
                <a:latin typeface="Arial"/>
                <a:ea typeface="Arial"/>
                <a:cs typeface="Arial"/>
                <a:sym typeface="Arial"/>
              </a:rPr>
              <a:t> </a:t>
            </a:r>
            <a:r>
              <a:rPr lang="en-US" sz="2500" b="0" i="0" u="none" strike="noStrike" cap="none" dirty="0" err="1" smtClean="0">
                <a:solidFill>
                  <a:srgbClr val="FF0000"/>
                </a:solidFill>
                <a:latin typeface="Arial"/>
                <a:ea typeface="Arial"/>
                <a:cs typeface="Arial"/>
                <a:sym typeface="Arial"/>
              </a:rPr>
              <a:t>truy</a:t>
            </a:r>
            <a:r>
              <a:rPr lang="vi-VN" sz="2500" b="0" i="0" u="none" strike="noStrike" cap="none" dirty="0" smtClean="0">
                <a:solidFill>
                  <a:srgbClr val="FF0000"/>
                </a:solidFill>
                <a:latin typeface="Arial"/>
                <a:ea typeface="Arial"/>
                <a:cs typeface="Arial"/>
                <a:sym typeface="Arial"/>
              </a:rPr>
              <a:t>ền Bundle qua </a:t>
            </a:r>
            <a:r>
              <a:rPr lang="vi" sz="2500" b="0" i="0" u="none" strike="noStrike" cap="none" dirty="0" smtClean="0">
                <a:solidFill>
                  <a:srgbClr val="FF0000"/>
                </a:solidFill>
                <a:latin typeface="Arial"/>
                <a:ea typeface="Arial"/>
                <a:cs typeface="Arial"/>
                <a:sym typeface="Arial"/>
              </a:rPr>
              <a:t>activity</a:t>
            </a:r>
            <a:r>
              <a:rPr lang="vi-VN" sz="2500" b="0" i="0" u="none" strike="noStrike" cap="none" dirty="0" smtClean="0">
                <a:solidFill>
                  <a:srgbClr val="FF0000"/>
                </a:solidFill>
                <a:latin typeface="Arial"/>
                <a:ea typeface="Arial"/>
                <a:cs typeface="Arial"/>
                <a:sym typeface="Arial"/>
              </a:rPr>
              <a:t> vậy</a:t>
            </a:r>
            <a:endParaRPr lang="vi" sz="2500" b="0" i="0" u="none" strike="noStrike" cap="none" dirty="0">
              <a:solidFill>
                <a:srgbClr val="FF0000"/>
              </a:solidFill>
              <a:latin typeface="Arial"/>
              <a:ea typeface="Arial"/>
              <a:cs typeface="Arial"/>
              <a:sym typeface="Arial"/>
            </a:endParaRPr>
          </a:p>
        </p:txBody>
      </p:sp>
      <p:sp>
        <p:nvSpPr>
          <p:cNvPr id="202" name="Shape 202"/>
          <p:cNvSpPr txBox="1">
            <a:spLocks noGrp="1"/>
          </p:cNvSpPr>
          <p:nvPr>
            <p:ph type="title"/>
          </p:nvPr>
        </p:nvSpPr>
        <p:spPr>
          <a:xfrm>
            <a:off x="242775" y="77425"/>
            <a:ext cx="8520599" cy="572699"/>
          </a:xfrm>
          <a:prstGeom prst="rect">
            <a:avLst/>
          </a:prstGeom>
          <a:solidFill>
            <a:srgbClr val="0A59B0"/>
          </a:solid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vi" sz="2800" b="1" i="0" u="none" strike="noStrike" cap="none">
                <a:solidFill>
                  <a:srgbClr val="FFFFFF"/>
                </a:solidFill>
                <a:latin typeface="Arial"/>
                <a:ea typeface="Arial"/>
                <a:cs typeface="Arial"/>
                <a:sym typeface="Arial"/>
              </a:rPr>
              <a:t>Fragment</a:t>
            </a:r>
          </a:p>
        </p:txBody>
      </p:sp>
      <p:sp>
        <p:nvSpPr>
          <p:cNvPr id="203" name="Shape 203"/>
          <p:cNvSpPr/>
          <p:nvPr/>
        </p:nvSpPr>
        <p:spPr>
          <a:xfrm>
            <a:off x="146050" y="4657725"/>
            <a:ext cx="457200" cy="342899"/>
          </a:xfrm>
          <a:prstGeom prst="ellipse">
            <a:avLst/>
          </a:prstGeom>
          <a:solidFill>
            <a:srgbClr val="0A59B0"/>
          </a:solidFill>
          <a:ln>
            <a:noFill/>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vi" sz="1400" b="0" i="0" u="none" strike="noStrike" cap="none">
                <a:solidFill>
                  <a:srgbClr val="000000"/>
                </a:solidFill>
                <a:latin typeface="Arial"/>
                <a:ea typeface="Arial"/>
                <a:cs typeface="Arial"/>
                <a:sym typeface="Arial"/>
              </a:rPr>
              <a:t> </a:t>
            </a:r>
          </a:p>
        </p:txBody>
      </p:sp>
    </p:spTree>
    <p:extLst>
      <p:ext uri="{BB962C8B-B14F-4D97-AF65-F5344CB8AC3E}">
        <p14:creationId xmlns:p14="http://schemas.microsoft.com/office/powerpoint/2010/main" val="3642284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a:spLocks noGrp="1"/>
          </p:cNvSpPr>
          <p:nvPr>
            <p:ph type="title"/>
          </p:nvPr>
        </p:nvSpPr>
        <p:spPr>
          <a:xfrm>
            <a:off x="311700" y="898775"/>
            <a:ext cx="8626800" cy="572699"/>
          </a:xfrm>
          <a:prstGeom prst="rect">
            <a:avLst/>
          </a:prstGeom>
          <a:noFill/>
          <a:ln>
            <a:noFill/>
          </a:ln>
        </p:spPr>
        <p:txBody>
          <a:bodyPr lIns="91425" tIns="91425" rIns="91425" bIns="91425" anchor="t" anchorCtr="0">
            <a:noAutofit/>
          </a:bodyPr>
          <a:lstStyle/>
          <a:p>
            <a:pPr marL="457200" marR="0" lvl="0" indent="-228600" algn="l" rtl="0">
              <a:lnSpc>
                <a:spcPct val="100000"/>
              </a:lnSpc>
              <a:spcBef>
                <a:spcPts val="0"/>
              </a:spcBef>
              <a:spcAft>
                <a:spcPts val="0"/>
              </a:spcAft>
              <a:buClr>
                <a:schemeClr val="dk1"/>
              </a:buClr>
              <a:buSzPct val="100000"/>
              <a:buFont typeface="Arial"/>
              <a:buChar char="❖"/>
            </a:pPr>
            <a:r>
              <a:rPr lang="vi" sz="2800" b="1" i="0" u="none" strike="noStrike" cap="none">
                <a:solidFill>
                  <a:schemeClr val="dk1"/>
                </a:solidFill>
                <a:latin typeface="Arial"/>
                <a:ea typeface="Arial"/>
                <a:cs typeface="Arial"/>
                <a:sym typeface="Arial"/>
              </a:rPr>
              <a:t>Truyền dữ liệu giữa Activity đến Fragment</a:t>
            </a:r>
          </a:p>
        </p:txBody>
      </p:sp>
      <p:sp>
        <p:nvSpPr>
          <p:cNvPr id="201" name="Shape 201"/>
          <p:cNvSpPr txBox="1">
            <a:spLocks noGrp="1"/>
          </p:cNvSpPr>
          <p:nvPr>
            <p:ph type="body" idx="1"/>
          </p:nvPr>
        </p:nvSpPr>
        <p:spPr>
          <a:xfrm>
            <a:off x="311700" y="1471475"/>
            <a:ext cx="8520599" cy="3097500"/>
          </a:xfrm>
          <a:prstGeom prst="rect">
            <a:avLst/>
          </a:prstGeom>
          <a:noFill/>
          <a:ln>
            <a:noFill/>
          </a:ln>
        </p:spPr>
        <p:txBody>
          <a:bodyPr lIns="91425" tIns="91425" rIns="91425" bIns="91425" anchor="t" anchorCtr="0">
            <a:noAutofit/>
          </a:bodyPr>
          <a:lstStyle/>
          <a:p>
            <a:pPr marL="457200" marR="0" lvl="0" indent="-393700" algn="l" rtl="0">
              <a:lnSpc>
                <a:spcPct val="115000"/>
              </a:lnSpc>
              <a:spcBef>
                <a:spcPts val="0"/>
              </a:spcBef>
              <a:spcAft>
                <a:spcPts val="0"/>
              </a:spcAft>
              <a:buClr>
                <a:schemeClr val="dk2"/>
              </a:buClr>
              <a:buSzPct val="100000"/>
              <a:buFont typeface="Arial"/>
              <a:buChar char="●"/>
            </a:pPr>
            <a:r>
              <a:rPr lang="vi" sz="2500" b="0" i="0" u="none" strike="noStrike" cap="none" dirty="0">
                <a:solidFill>
                  <a:schemeClr val="dk2"/>
                </a:solidFill>
                <a:latin typeface="Arial"/>
                <a:ea typeface="Arial"/>
                <a:cs typeface="Arial"/>
                <a:sym typeface="Arial"/>
              </a:rPr>
              <a:t>truyền dữ liệu ở activity:fragment.setArguments(bundle)</a:t>
            </a:r>
          </a:p>
          <a:p>
            <a:pPr marL="457200" marR="0" lvl="0" indent="-393700" algn="l" rtl="0">
              <a:lnSpc>
                <a:spcPct val="115000"/>
              </a:lnSpc>
              <a:spcBef>
                <a:spcPts val="1600"/>
              </a:spcBef>
              <a:spcAft>
                <a:spcPts val="0"/>
              </a:spcAft>
              <a:buClr>
                <a:schemeClr val="dk2"/>
              </a:buClr>
              <a:buSzPct val="100000"/>
              <a:buFont typeface="Arial"/>
              <a:buChar char="●"/>
            </a:pPr>
            <a:r>
              <a:rPr lang="vi" sz="2500" b="0" i="0" u="none" strike="noStrike" cap="none" dirty="0">
                <a:solidFill>
                  <a:schemeClr val="dk2"/>
                </a:solidFill>
                <a:latin typeface="Arial"/>
                <a:ea typeface="Arial"/>
                <a:cs typeface="Arial"/>
                <a:sym typeface="Arial"/>
              </a:rPr>
              <a:t>nhận dữ liệu ở fragment:Bundle abc=getArguments()</a:t>
            </a:r>
          </a:p>
          <a:p>
            <a:pPr marL="0" marR="0" lvl="0" indent="0" algn="l" rtl="0">
              <a:lnSpc>
                <a:spcPct val="115000"/>
              </a:lnSpc>
              <a:spcBef>
                <a:spcPts val="1600"/>
              </a:spcBef>
              <a:spcAft>
                <a:spcPts val="0"/>
              </a:spcAft>
              <a:buClr>
                <a:schemeClr val="dk2"/>
              </a:buClr>
              <a:buSzPct val="25000"/>
              <a:buFont typeface="Arial"/>
              <a:buNone/>
            </a:pPr>
            <a:r>
              <a:rPr lang="vi-VN" sz="2500" b="0" i="0" u="none" strike="noStrike" cap="none" dirty="0" smtClean="0">
                <a:solidFill>
                  <a:srgbClr val="FF0000"/>
                </a:solidFill>
                <a:latin typeface="Arial"/>
                <a:ea typeface="Arial"/>
                <a:cs typeface="Arial"/>
                <a:sym typeface="Arial"/>
              </a:rPr>
              <a:t>=&gt; C</a:t>
            </a:r>
            <a:r>
              <a:rPr lang="vi" sz="2500" b="0" i="0" u="none" strike="noStrike" cap="none" dirty="0" smtClean="0">
                <a:solidFill>
                  <a:srgbClr val="FF0000"/>
                </a:solidFill>
                <a:latin typeface="Arial"/>
                <a:ea typeface="Arial"/>
                <a:cs typeface="Arial"/>
                <a:sym typeface="Arial"/>
              </a:rPr>
              <a:t>hú ý</a:t>
            </a:r>
            <a:r>
              <a:rPr lang="vi-VN" sz="2500" b="0" i="0" u="none" strike="noStrike" cap="none" dirty="0" smtClean="0">
                <a:solidFill>
                  <a:srgbClr val="FF0000"/>
                </a:solidFill>
                <a:latin typeface="Arial"/>
                <a:ea typeface="Arial"/>
                <a:cs typeface="Arial"/>
                <a:sym typeface="Arial"/>
              </a:rPr>
              <a:t>:</a:t>
            </a:r>
            <a:r>
              <a:rPr lang="vi" sz="2500" b="0" i="0" u="none" strike="noStrike" cap="none" dirty="0" smtClean="0">
                <a:solidFill>
                  <a:srgbClr val="FF0000"/>
                </a:solidFill>
                <a:latin typeface="Arial"/>
                <a:ea typeface="Arial"/>
                <a:cs typeface="Arial"/>
                <a:sym typeface="Arial"/>
              </a:rPr>
              <a:t> </a:t>
            </a:r>
            <a:r>
              <a:rPr lang="vi" sz="2500" b="0" i="0" u="none" strike="noStrike" cap="none" dirty="0">
                <a:solidFill>
                  <a:srgbClr val="FF0000"/>
                </a:solidFill>
                <a:latin typeface="Arial"/>
                <a:ea typeface="Arial"/>
                <a:cs typeface="Arial"/>
                <a:sym typeface="Arial"/>
              </a:rPr>
              <a:t>đã có bundle thì ta có thể truyền được tất cả như </a:t>
            </a:r>
            <a:r>
              <a:rPr lang="en-US" sz="2500" b="0" i="0" u="none" strike="noStrike" cap="none" dirty="0" smtClean="0">
                <a:solidFill>
                  <a:srgbClr val="FF0000"/>
                </a:solidFill>
                <a:latin typeface="Arial"/>
                <a:ea typeface="Arial"/>
                <a:cs typeface="Arial"/>
                <a:sym typeface="Arial"/>
              </a:rPr>
              <a:t> </a:t>
            </a:r>
            <a:r>
              <a:rPr lang="en-US" sz="2500" b="0" i="0" u="none" strike="noStrike" cap="none" dirty="0" err="1" smtClean="0">
                <a:solidFill>
                  <a:srgbClr val="FF0000"/>
                </a:solidFill>
                <a:latin typeface="Arial"/>
                <a:ea typeface="Arial"/>
                <a:cs typeface="Arial"/>
                <a:sym typeface="Arial"/>
              </a:rPr>
              <a:t>truy</a:t>
            </a:r>
            <a:r>
              <a:rPr lang="vi-VN" sz="2500" b="0" i="0" u="none" strike="noStrike" cap="none" dirty="0" smtClean="0">
                <a:solidFill>
                  <a:srgbClr val="FF0000"/>
                </a:solidFill>
                <a:latin typeface="Arial"/>
                <a:ea typeface="Arial"/>
                <a:cs typeface="Arial"/>
                <a:sym typeface="Arial"/>
              </a:rPr>
              <a:t>ền Bundle qua </a:t>
            </a:r>
            <a:r>
              <a:rPr lang="vi" sz="2500" b="0" i="0" u="none" strike="noStrike" cap="none" dirty="0" smtClean="0">
                <a:solidFill>
                  <a:srgbClr val="FF0000"/>
                </a:solidFill>
                <a:latin typeface="Arial"/>
                <a:ea typeface="Arial"/>
                <a:cs typeface="Arial"/>
                <a:sym typeface="Arial"/>
              </a:rPr>
              <a:t>activity</a:t>
            </a:r>
            <a:r>
              <a:rPr lang="vi-VN" sz="2500" b="0" i="0" u="none" strike="noStrike" cap="none" dirty="0" smtClean="0">
                <a:solidFill>
                  <a:srgbClr val="FF0000"/>
                </a:solidFill>
                <a:latin typeface="Arial"/>
                <a:ea typeface="Arial"/>
                <a:cs typeface="Arial"/>
                <a:sym typeface="Arial"/>
              </a:rPr>
              <a:t> vậy</a:t>
            </a:r>
            <a:endParaRPr lang="vi" sz="2500" b="0" i="0" u="none" strike="noStrike" cap="none" dirty="0">
              <a:solidFill>
                <a:srgbClr val="FF0000"/>
              </a:solidFill>
              <a:latin typeface="Arial"/>
              <a:ea typeface="Arial"/>
              <a:cs typeface="Arial"/>
              <a:sym typeface="Arial"/>
            </a:endParaRPr>
          </a:p>
        </p:txBody>
      </p:sp>
      <p:sp>
        <p:nvSpPr>
          <p:cNvPr id="202" name="Shape 202"/>
          <p:cNvSpPr txBox="1">
            <a:spLocks noGrp="1"/>
          </p:cNvSpPr>
          <p:nvPr>
            <p:ph type="title"/>
          </p:nvPr>
        </p:nvSpPr>
        <p:spPr>
          <a:xfrm>
            <a:off x="242775" y="77425"/>
            <a:ext cx="8520599" cy="572699"/>
          </a:xfrm>
          <a:prstGeom prst="rect">
            <a:avLst/>
          </a:prstGeom>
          <a:solidFill>
            <a:srgbClr val="0A59B0"/>
          </a:solid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vi" sz="2800" b="1" i="0" u="none" strike="noStrike" cap="none">
                <a:solidFill>
                  <a:srgbClr val="FFFFFF"/>
                </a:solidFill>
                <a:latin typeface="Arial"/>
                <a:ea typeface="Arial"/>
                <a:cs typeface="Arial"/>
                <a:sym typeface="Arial"/>
              </a:rPr>
              <a:t>Fragment</a:t>
            </a:r>
          </a:p>
        </p:txBody>
      </p:sp>
      <p:sp>
        <p:nvSpPr>
          <p:cNvPr id="203" name="Shape 203"/>
          <p:cNvSpPr/>
          <p:nvPr/>
        </p:nvSpPr>
        <p:spPr>
          <a:xfrm>
            <a:off x="146050" y="4657725"/>
            <a:ext cx="457200" cy="342899"/>
          </a:xfrm>
          <a:prstGeom prst="ellipse">
            <a:avLst/>
          </a:prstGeom>
          <a:solidFill>
            <a:srgbClr val="0A59B0"/>
          </a:solidFill>
          <a:ln>
            <a:noFill/>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vi" sz="1400" b="0" i="0" u="none" strike="noStrike" cap="none">
                <a:solidFill>
                  <a:srgbClr val="000000"/>
                </a:solidFill>
                <a:latin typeface="Arial"/>
                <a:ea typeface="Arial"/>
                <a:cs typeface="Arial"/>
                <a:sym typeface="Arial"/>
              </a:rPr>
              <a:t> </a:t>
            </a:r>
          </a:p>
        </p:txBody>
      </p:sp>
    </p:spTree>
    <p:extLst>
      <p:ext uri="{BB962C8B-B14F-4D97-AF65-F5344CB8AC3E}">
        <p14:creationId xmlns:p14="http://schemas.microsoft.com/office/powerpoint/2010/main" val="2707447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a:spLocks noGrp="1"/>
          </p:cNvSpPr>
          <p:nvPr>
            <p:ph type="title"/>
          </p:nvPr>
        </p:nvSpPr>
        <p:spPr>
          <a:xfrm>
            <a:off x="311700" y="898775"/>
            <a:ext cx="8626800" cy="572699"/>
          </a:xfrm>
          <a:prstGeom prst="rect">
            <a:avLst/>
          </a:prstGeom>
          <a:noFill/>
          <a:ln>
            <a:noFill/>
          </a:ln>
        </p:spPr>
        <p:txBody>
          <a:bodyPr lIns="91425" tIns="91425" rIns="91425" bIns="91425" anchor="t" anchorCtr="0">
            <a:noAutofit/>
          </a:bodyPr>
          <a:lstStyle/>
          <a:p>
            <a:pPr marL="457200" marR="0" lvl="0" indent="-228600" algn="l" rtl="0">
              <a:lnSpc>
                <a:spcPct val="100000"/>
              </a:lnSpc>
              <a:spcBef>
                <a:spcPts val="0"/>
              </a:spcBef>
              <a:spcAft>
                <a:spcPts val="0"/>
              </a:spcAft>
              <a:buClr>
                <a:schemeClr val="dk1"/>
              </a:buClr>
              <a:buSzPct val="100000"/>
              <a:buFont typeface="Arial"/>
              <a:buChar char="❖"/>
            </a:pPr>
            <a:r>
              <a:rPr lang="vi" sz="2800" b="1" i="0" u="none" strike="noStrike" cap="none">
                <a:solidFill>
                  <a:schemeClr val="dk1"/>
                </a:solidFill>
                <a:latin typeface="Arial"/>
                <a:ea typeface="Arial"/>
                <a:cs typeface="Arial"/>
                <a:sym typeface="Arial"/>
              </a:rPr>
              <a:t>Truyền dữ liệu giữa Activity đến Fragment</a:t>
            </a:r>
          </a:p>
        </p:txBody>
      </p:sp>
      <p:sp>
        <p:nvSpPr>
          <p:cNvPr id="201" name="Shape 201"/>
          <p:cNvSpPr txBox="1">
            <a:spLocks noGrp="1"/>
          </p:cNvSpPr>
          <p:nvPr>
            <p:ph type="body" idx="1"/>
          </p:nvPr>
        </p:nvSpPr>
        <p:spPr>
          <a:xfrm>
            <a:off x="311700" y="1471475"/>
            <a:ext cx="8520599" cy="3097500"/>
          </a:xfrm>
          <a:prstGeom prst="rect">
            <a:avLst/>
          </a:prstGeom>
          <a:noFill/>
          <a:ln>
            <a:noFill/>
          </a:ln>
        </p:spPr>
        <p:txBody>
          <a:bodyPr lIns="91425" tIns="91425" rIns="91425" bIns="91425" anchor="t" anchorCtr="0">
            <a:noAutofit/>
          </a:bodyPr>
          <a:lstStyle/>
          <a:p>
            <a:pPr marL="457200" marR="0" lvl="0" indent="-393700" algn="l" rtl="0">
              <a:lnSpc>
                <a:spcPct val="115000"/>
              </a:lnSpc>
              <a:spcBef>
                <a:spcPts val="0"/>
              </a:spcBef>
              <a:spcAft>
                <a:spcPts val="0"/>
              </a:spcAft>
              <a:buClr>
                <a:schemeClr val="dk2"/>
              </a:buClr>
              <a:buSzPct val="100000"/>
              <a:buFont typeface="Arial"/>
              <a:buChar char="●"/>
            </a:pPr>
            <a:r>
              <a:rPr lang="vi" sz="2500" b="0" i="0" u="none" strike="noStrike" cap="none" dirty="0">
                <a:solidFill>
                  <a:schemeClr val="dk2"/>
                </a:solidFill>
                <a:latin typeface="Arial"/>
                <a:ea typeface="Arial"/>
                <a:cs typeface="Arial"/>
                <a:sym typeface="Arial"/>
              </a:rPr>
              <a:t>truyền dữ liệu ở activity:fragment.setArguments(bundle)</a:t>
            </a:r>
          </a:p>
          <a:p>
            <a:pPr marL="457200" marR="0" lvl="0" indent="-393700" algn="l" rtl="0">
              <a:lnSpc>
                <a:spcPct val="115000"/>
              </a:lnSpc>
              <a:spcBef>
                <a:spcPts val="1600"/>
              </a:spcBef>
              <a:spcAft>
                <a:spcPts val="0"/>
              </a:spcAft>
              <a:buClr>
                <a:schemeClr val="dk2"/>
              </a:buClr>
              <a:buSzPct val="100000"/>
              <a:buFont typeface="Arial"/>
              <a:buChar char="●"/>
            </a:pPr>
            <a:r>
              <a:rPr lang="vi" sz="2500" b="0" i="0" u="none" strike="noStrike" cap="none" dirty="0">
                <a:solidFill>
                  <a:schemeClr val="dk2"/>
                </a:solidFill>
                <a:latin typeface="Arial"/>
                <a:ea typeface="Arial"/>
                <a:cs typeface="Arial"/>
                <a:sym typeface="Arial"/>
              </a:rPr>
              <a:t>nhận dữ liệu ở fragment:Bundle abc=getArguments()</a:t>
            </a:r>
          </a:p>
          <a:p>
            <a:pPr marL="0" marR="0" lvl="0" indent="0" algn="l" rtl="0">
              <a:lnSpc>
                <a:spcPct val="115000"/>
              </a:lnSpc>
              <a:spcBef>
                <a:spcPts val="1600"/>
              </a:spcBef>
              <a:spcAft>
                <a:spcPts val="0"/>
              </a:spcAft>
              <a:buClr>
                <a:schemeClr val="dk2"/>
              </a:buClr>
              <a:buSzPct val="25000"/>
              <a:buFont typeface="Arial"/>
              <a:buNone/>
            </a:pPr>
            <a:r>
              <a:rPr lang="vi-VN" sz="2500" b="0" i="0" u="none" strike="noStrike" cap="none" dirty="0" smtClean="0">
                <a:solidFill>
                  <a:srgbClr val="FF0000"/>
                </a:solidFill>
                <a:latin typeface="Arial"/>
                <a:ea typeface="Arial"/>
                <a:cs typeface="Arial"/>
                <a:sym typeface="Arial"/>
              </a:rPr>
              <a:t>=&gt; C</a:t>
            </a:r>
            <a:r>
              <a:rPr lang="vi" sz="2500" b="0" i="0" u="none" strike="noStrike" cap="none" dirty="0" smtClean="0">
                <a:solidFill>
                  <a:srgbClr val="FF0000"/>
                </a:solidFill>
                <a:latin typeface="Arial"/>
                <a:ea typeface="Arial"/>
                <a:cs typeface="Arial"/>
                <a:sym typeface="Arial"/>
              </a:rPr>
              <a:t>hú ý</a:t>
            </a:r>
            <a:r>
              <a:rPr lang="vi-VN" sz="2500" b="0" i="0" u="none" strike="noStrike" cap="none" dirty="0" smtClean="0">
                <a:solidFill>
                  <a:srgbClr val="FF0000"/>
                </a:solidFill>
                <a:latin typeface="Arial"/>
                <a:ea typeface="Arial"/>
                <a:cs typeface="Arial"/>
                <a:sym typeface="Arial"/>
              </a:rPr>
              <a:t>:</a:t>
            </a:r>
            <a:r>
              <a:rPr lang="vi" sz="2500" b="0" i="0" u="none" strike="noStrike" cap="none" dirty="0" smtClean="0">
                <a:solidFill>
                  <a:srgbClr val="FF0000"/>
                </a:solidFill>
                <a:latin typeface="Arial"/>
                <a:ea typeface="Arial"/>
                <a:cs typeface="Arial"/>
                <a:sym typeface="Arial"/>
              </a:rPr>
              <a:t> </a:t>
            </a:r>
            <a:r>
              <a:rPr lang="vi" sz="2500" b="0" i="0" u="none" strike="noStrike" cap="none" dirty="0">
                <a:solidFill>
                  <a:srgbClr val="FF0000"/>
                </a:solidFill>
                <a:latin typeface="Arial"/>
                <a:ea typeface="Arial"/>
                <a:cs typeface="Arial"/>
                <a:sym typeface="Arial"/>
              </a:rPr>
              <a:t>đã có bundle thì ta có thể truyền được tất cả như </a:t>
            </a:r>
            <a:r>
              <a:rPr lang="en-US" sz="2500" b="0" i="0" u="none" strike="noStrike" cap="none" dirty="0" smtClean="0">
                <a:solidFill>
                  <a:srgbClr val="FF0000"/>
                </a:solidFill>
                <a:latin typeface="Arial"/>
                <a:ea typeface="Arial"/>
                <a:cs typeface="Arial"/>
                <a:sym typeface="Arial"/>
              </a:rPr>
              <a:t> </a:t>
            </a:r>
            <a:r>
              <a:rPr lang="en-US" sz="2500" b="0" i="0" u="none" strike="noStrike" cap="none" dirty="0" err="1" smtClean="0">
                <a:solidFill>
                  <a:srgbClr val="FF0000"/>
                </a:solidFill>
                <a:latin typeface="Arial"/>
                <a:ea typeface="Arial"/>
                <a:cs typeface="Arial"/>
                <a:sym typeface="Arial"/>
              </a:rPr>
              <a:t>truy</a:t>
            </a:r>
            <a:r>
              <a:rPr lang="vi-VN" sz="2500" b="0" i="0" u="none" strike="noStrike" cap="none" dirty="0" smtClean="0">
                <a:solidFill>
                  <a:srgbClr val="FF0000"/>
                </a:solidFill>
                <a:latin typeface="Arial"/>
                <a:ea typeface="Arial"/>
                <a:cs typeface="Arial"/>
                <a:sym typeface="Arial"/>
              </a:rPr>
              <a:t>ền Bundle qua </a:t>
            </a:r>
            <a:r>
              <a:rPr lang="vi" sz="2500" b="0" i="0" u="none" strike="noStrike" cap="none" dirty="0" smtClean="0">
                <a:solidFill>
                  <a:srgbClr val="FF0000"/>
                </a:solidFill>
                <a:latin typeface="Arial"/>
                <a:ea typeface="Arial"/>
                <a:cs typeface="Arial"/>
                <a:sym typeface="Arial"/>
              </a:rPr>
              <a:t>activity</a:t>
            </a:r>
            <a:r>
              <a:rPr lang="vi-VN" sz="2500" b="0" i="0" u="none" strike="noStrike" cap="none" dirty="0" smtClean="0">
                <a:solidFill>
                  <a:srgbClr val="FF0000"/>
                </a:solidFill>
                <a:latin typeface="Arial"/>
                <a:ea typeface="Arial"/>
                <a:cs typeface="Arial"/>
                <a:sym typeface="Arial"/>
              </a:rPr>
              <a:t> vậy</a:t>
            </a:r>
            <a:endParaRPr lang="vi" sz="2500" b="0" i="0" u="none" strike="noStrike" cap="none" dirty="0">
              <a:solidFill>
                <a:srgbClr val="FF0000"/>
              </a:solidFill>
              <a:latin typeface="Arial"/>
              <a:ea typeface="Arial"/>
              <a:cs typeface="Arial"/>
              <a:sym typeface="Arial"/>
            </a:endParaRPr>
          </a:p>
        </p:txBody>
      </p:sp>
      <p:sp>
        <p:nvSpPr>
          <p:cNvPr id="202" name="Shape 202"/>
          <p:cNvSpPr txBox="1">
            <a:spLocks noGrp="1"/>
          </p:cNvSpPr>
          <p:nvPr>
            <p:ph type="title"/>
          </p:nvPr>
        </p:nvSpPr>
        <p:spPr>
          <a:xfrm>
            <a:off x="242775" y="77425"/>
            <a:ext cx="8520599" cy="572699"/>
          </a:xfrm>
          <a:prstGeom prst="rect">
            <a:avLst/>
          </a:prstGeom>
          <a:solidFill>
            <a:srgbClr val="0A59B0"/>
          </a:solid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vi" sz="2800" b="1" i="0" u="none" strike="noStrike" cap="none">
                <a:solidFill>
                  <a:srgbClr val="FFFFFF"/>
                </a:solidFill>
                <a:latin typeface="Arial"/>
                <a:ea typeface="Arial"/>
                <a:cs typeface="Arial"/>
                <a:sym typeface="Arial"/>
              </a:rPr>
              <a:t>Fragment</a:t>
            </a:r>
          </a:p>
        </p:txBody>
      </p:sp>
      <p:sp>
        <p:nvSpPr>
          <p:cNvPr id="203" name="Shape 203"/>
          <p:cNvSpPr/>
          <p:nvPr/>
        </p:nvSpPr>
        <p:spPr>
          <a:xfrm>
            <a:off x="146050" y="4657725"/>
            <a:ext cx="457200" cy="342899"/>
          </a:xfrm>
          <a:prstGeom prst="ellipse">
            <a:avLst/>
          </a:prstGeom>
          <a:solidFill>
            <a:srgbClr val="0A59B0"/>
          </a:solidFill>
          <a:ln>
            <a:noFill/>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vi" sz="1400" b="0" i="0" u="none" strike="noStrike" cap="none">
                <a:solidFill>
                  <a:srgbClr val="000000"/>
                </a:solidFill>
                <a:latin typeface="Arial"/>
                <a:ea typeface="Arial"/>
                <a:cs typeface="Arial"/>
                <a:sym typeface="Arial"/>
              </a:rPr>
              <a:t> </a:t>
            </a:r>
          </a:p>
        </p:txBody>
      </p:sp>
    </p:spTree>
    <p:extLst>
      <p:ext uri="{BB962C8B-B14F-4D97-AF65-F5344CB8AC3E}">
        <p14:creationId xmlns:p14="http://schemas.microsoft.com/office/powerpoint/2010/main" val="21147380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a:spLocks noGrp="1"/>
          </p:cNvSpPr>
          <p:nvPr>
            <p:ph type="title"/>
          </p:nvPr>
        </p:nvSpPr>
        <p:spPr>
          <a:xfrm>
            <a:off x="311700" y="898775"/>
            <a:ext cx="8626800" cy="572699"/>
          </a:xfrm>
          <a:prstGeom prst="rect">
            <a:avLst/>
          </a:prstGeom>
          <a:noFill/>
          <a:ln>
            <a:noFill/>
          </a:ln>
        </p:spPr>
        <p:txBody>
          <a:bodyPr lIns="91425" tIns="91425" rIns="91425" bIns="91425" anchor="t" anchorCtr="0">
            <a:noAutofit/>
          </a:bodyPr>
          <a:lstStyle/>
          <a:p>
            <a:pPr marL="457200" marR="0" lvl="0" indent="-228600" algn="l" rtl="0">
              <a:lnSpc>
                <a:spcPct val="100000"/>
              </a:lnSpc>
              <a:spcBef>
                <a:spcPts val="0"/>
              </a:spcBef>
              <a:spcAft>
                <a:spcPts val="0"/>
              </a:spcAft>
              <a:buClr>
                <a:schemeClr val="dk1"/>
              </a:buClr>
              <a:buSzPct val="100000"/>
              <a:buFont typeface="Arial"/>
              <a:buChar char="❖"/>
            </a:pPr>
            <a:r>
              <a:rPr lang="vi" sz="2800" b="1" i="0" u="none" strike="noStrike" cap="none">
                <a:solidFill>
                  <a:schemeClr val="dk1"/>
                </a:solidFill>
                <a:latin typeface="Arial"/>
                <a:ea typeface="Arial"/>
                <a:cs typeface="Arial"/>
                <a:sym typeface="Arial"/>
              </a:rPr>
              <a:t>Truyền dữ liệu giữa Activity đến Fragment</a:t>
            </a:r>
          </a:p>
        </p:txBody>
      </p:sp>
      <p:sp>
        <p:nvSpPr>
          <p:cNvPr id="201" name="Shape 201"/>
          <p:cNvSpPr txBox="1">
            <a:spLocks noGrp="1"/>
          </p:cNvSpPr>
          <p:nvPr>
            <p:ph type="body" idx="1"/>
          </p:nvPr>
        </p:nvSpPr>
        <p:spPr>
          <a:xfrm>
            <a:off x="311700" y="1471475"/>
            <a:ext cx="8520599" cy="3097500"/>
          </a:xfrm>
          <a:prstGeom prst="rect">
            <a:avLst/>
          </a:prstGeom>
          <a:noFill/>
          <a:ln>
            <a:noFill/>
          </a:ln>
        </p:spPr>
        <p:txBody>
          <a:bodyPr lIns="91425" tIns="91425" rIns="91425" bIns="91425" anchor="t" anchorCtr="0">
            <a:noAutofit/>
          </a:bodyPr>
          <a:lstStyle/>
          <a:p>
            <a:pPr marL="457200" marR="0" lvl="0" indent="-393700" algn="l" rtl="0">
              <a:lnSpc>
                <a:spcPct val="115000"/>
              </a:lnSpc>
              <a:spcBef>
                <a:spcPts val="0"/>
              </a:spcBef>
              <a:spcAft>
                <a:spcPts val="0"/>
              </a:spcAft>
              <a:buClr>
                <a:schemeClr val="dk2"/>
              </a:buClr>
              <a:buSzPct val="100000"/>
              <a:buFont typeface="Arial"/>
              <a:buChar char="●"/>
            </a:pPr>
            <a:r>
              <a:rPr lang="vi" sz="2500" b="0" i="0" u="none" strike="noStrike" cap="none" dirty="0">
                <a:solidFill>
                  <a:schemeClr val="dk2"/>
                </a:solidFill>
                <a:latin typeface="Arial"/>
                <a:ea typeface="Arial"/>
                <a:cs typeface="Arial"/>
                <a:sym typeface="Arial"/>
              </a:rPr>
              <a:t>truyền dữ liệu ở activity:fragment.setArguments(bundle)</a:t>
            </a:r>
          </a:p>
          <a:p>
            <a:pPr marL="457200" marR="0" lvl="0" indent="-393700" algn="l" rtl="0">
              <a:lnSpc>
                <a:spcPct val="115000"/>
              </a:lnSpc>
              <a:spcBef>
                <a:spcPts val="1600"/>
              </a:spcBef>
              <a:spcAft>
                <a:spcPts val="0"/>
              </a:spcAft>
              <a:buClr>
                <a:schemeClr val="dk2"/>
              </a:buClr>
              <a:buSzPct val="100000"/>
              <a:buFont typeface="Arial"/>
              <a:buChar char="●"/>
            </a:pPr>
            <a:r>
              <a:rPr lang="vi" sz="2500" b="0" i="0" u="none" strike="noStrike" cap="none" dirty="0">
                <a:solidFill>
                  <a:schemeClr val="dk2"/>
                </a:solidFill>
                <a:latin typeface="Arial"/>
                <a:ea typeface="Arial"/>
                <a:cs typeface="Arial"/>
                <a:sym typeface="Arial"/>
              </a:rPr>
              <a:t>nhận dữ liệu ở fragment:Bundle abc=getArguments()</a:t>
            </a:r>
          </a:p>
          <a:p>
            <a:pPr marL="0" marR="0" lvl="0" indent="0" algn="l" rtl="0">
              <a:lnSpc>
                <a:spcPct val="115000"/>
              </a:lnSpc>
              <a:spcBef>
                <a:spcPts val="1600"/>
              </a:spcBef>
              <a:spcAft>
                <a:spcPts val="0"/>
              </a:spcAft>
              <a:buClr>
                <a:schemeClr val="dk2"/>
              </a:buClr>
              <a:buSzPct val="25000"/>
              <a:buFont typeface="Arial"/>
              <a:buNone/>
            </a:pPr>
            <a:r>
              <a:rPr lang="vi-VN" sz="2500" b="0" i="0" u="none" strike="noStrike" cap="none" dirty="0" smtClean="0">
                <a:solidFill>
                  <a:srgbClr val="FF0000"/>
                </a:solidFill>
                <a:latin typeface="Arial"/>
                <a:ea typeface="Arial"/>
                <a:cs typeface="Arial"/>
                <a:sym typeface="Arial"/>
              </a:rPr>
              <a:t>=&gt; C</a:t>
            </a:r>
            <a:r>
              <a:rPr lang="vi" sz="2500" b="0" i="0" u="none" strike="noStrike" cap="none" dirty="0" smtClean="0">
                <a:solidFill>
                  <a:srgbClr val="FF0000"/>
                </a:solidFill>
                <a:latin typeface="Arial"/>
                <a:ea typeface="Arial"/>
                <a:cs typeface="Arial"/>
                <a:sym typeface="Arial"/>
              </a:rPr>
              <a:t>hú ý</a:t>
            </a:r>
            <a:r>
              <a:rPr lang="vi-VN" sz="2500" b="0" i="0" u="none" strike="noStrike" cap="none" dirty="0" smtClean="0">
                <a:solidFill>
                  <a:srgbClr val="FF0000"/>
                </a:solidFill>
                <a:latin typeface="Arial"/>
                <a:ea typeface="Arial"/>
                <a:cs typeface="Arial"/>
                <a:sym typeface="Arial"/>
              </a:rPr>
              <a:t>:</a:t>
            </a:r>
            <a:r>
              <a:rPr lang="vi" sz="2500" b="0" i="0" u="none" strike="noStrike" cap="none" dirty="0" smtClean="0">
                <a:solidFill>
                  <a:srgbClr val="FF0000"/>
                </a:solidFill>
                <a:latin typeface="Arial"/>
                <a:ea typeface="Arial"/>
                <a:cs typeface="Arial"/>
                <a:sym typeface="Arial"/>
              </a:rPr>
              <a:t> </a:t>
            </a:r>
            <a:r>
              <a:rPr lang="vi" sz="2500" b="0" i="0" u="none" strike="noStrike" cap="none" dirty="0">
                <a:solidFill>
                  <a:srgbClr val="FF0000"/>
                </a:solidFill>
                <a:latin typeface="Arial"/>
                <a:ea typeface="Arial"/>
                <a:cs typeface="Arial"/>
                <a:sym typeface="Arial"/>
              </a:rPr>
              <a:t>đã có bundle thì ta có thể truyền được tất cả như </a:t>
            </a:r>
            <a:r>
              <a:rPr lang="en-US" sz="2500" b="0" i="0" u="none" strike="noStrike" cap="none" dirty="0" smtClean="0">
                <a:solidFill>
                  <a:srgbClr val="FF0000"/>
                </a:solidFill>
                <a:latin typeface="Arial"/>
                <a:ea typeface="Arial"/>
                <a:cs typeface="Arial"/>
                <a:sym typeface="Arial"/>
              </a:rPr>
              <a:t> </a:t>
            </a:r>
            <a:r>
              <a:rPr lang="en-US" sz="2500" b="0" i="0" u="none" strike="noStrike" cap="none" dirty="0" err="1" smtClean="0">
                <a:solidFill>
                  <a:srgbClr val="FF0000"/>
                </a:solidFill>
                <a:latin typeface="Arial"/>
                <a:ea typeface="Arial"/>
                <a:cs typeface="Arial"/>
                <a:sym typeface="Arial"/>
              </a:rPr>
              <a:t>truy</a:t>
            </a:r>
            <a:r>
              <a:rPr lang="vi-VN" sz="2500" b="0" i="0" u="none" strike="noStrike" cap="none" dirty="0" smtClean="0">
                <a:solidFill>
                  <a:srgbClr val="FF0000"/>
                </a:solidFill>
                <a:latin typeface="Arial"/>
                <a:ea typeface="Arial"/>
                <a:cs typeface="Arial"/>
                <a:sym typeface="Arial"/>
              </a:rPr>
              <a:t>ền Bundle qua </a:t>
            </a:r>
            <a:r>
              <a:rPr lang="vi" sz="2500" b="0" i="0" u="none" strike="noStrike" cap="none" dirty="0" smtClean="0">
                <a:solidFill>
                  <a:srgbClr val="FF0000"/>
                </a:solidFill>
                <a:latin typeface="Arial"/>
                <a:ea typeface="Arial"/>
                <a:cs typeface="Arial"/>
                <a:sym typeface="Arial"/>
              </a:rPr>
              <a:t>activity</a:t>
            </a:r>
            <a:r>
              <a:rPr lang="vi-VN" sz="2500" b="0" i="0" u="none" strike="noStrike" cap="none" dirty="0" smtClean="0">
                <a:solidFill>
                  <a:srgbClr val="FF0000"/>
                </a:solidFill>
                <a:latin typeface="Arial"/>
                <a:ea typeface="Arial"/>
                <a:cs typeface="Arial"/>
                <a:sym typeface="Arial"/>
              </a:rPr>
              <a:t> vậy</a:t>
            </a:r>
            <a:endParaRPr lang="vi" sz="2500" b="0" i="0" u="none" strike="noStrike" cap="none" dirty="0">
              <a:solidFill>
                <a:srgbClr val="FF0000"/>
              </a:solidFill>
              <a:latin typeface="Arial"/>
              <a:ea typeface="Arial"/>
              <a:cs typeface="Arial"/>
              <a:sym typeface="Arial"/>
            </a:endParaRPr>
          </a:p>
        </p:txBody>
      </p:sp>
      <p:sp>
        <p:nvSpPr>
          <p:cNvPr id="202" name="Shape 202"/>
          <p:cNvSpPr txBox="1">
            <a:spLocks noGrp="1"/>
          </p:cNvSpPr>
          <p:nvPr>
            <p:ph type="title"/>
          </p:nvPr>
        </p:nvSpPr>
        <p:spPr>
          <a:xfrm>
            <a:off x="242775" y="77425"/>
            <a:ext cx="8520599" cy="572699"/>
          </a:xfrm>
          <a:prstGeom prst="rect">
            <a:avLst/>
          </a:prstGeom>
          <a:solidFill>
            <a:srgbClr val="0A59B0"/>
          </a:solid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vi" sz="2800" b="1" i="0" u="none" strike="noStrike" cap="none">
                <a:solidFill>
                  <a:srgbClr val="FFFFFF"/>
                </a:solidFill>
                <a:latin typeface="Arial"/>
                <a:ea typeface="Arial"/>
                <a:cs typeface="Arial"/>
                <a:sym typeface="Arial"/>
              </a:rPr>
              <a:t>Fragment</a:t>
            </a:r>
          </a:p>
        </p:txBody>
      </p:sp>
      <p:sp>
        <p:nvSpPr>
          <p:cNvPr id="203" name="Shape 203"/>
          <p:cNvSpPr/>
          <p:nvPr/>
        </p:nvSpPr>
        <p:spPr>
          <a:xfrm>
            <a:off x="146050" y="4657725"/>
            <a:ext cx="457200" cy="342899"/>
          </a:xfrm>
          <a:prstGeom prst="ellipse">
            <a:avLst/>
          </a:prstGeom>
          <a:solidFill>
            <a:srgbClr val="0A59B0"/>
          </a:solidFill>
          <a:ln>
            <a:noFill/>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vi" sz="1400" b="0" i="0" u="none" strike="noStrike" cap="none">
                <a:solidFill>
                  <a:srgbClr val="000000"/>
                </a:solidFill>
                <a:latin typeface="Arial"/>
                <a:ea typeface="Arial"/>
                <a:cs typeface="Arial"/>
                <a:sym typeface="Arial"/>
              </a:rPr>
              <a:t> </a:t>
            </a:r>
          </a:p>
        </p:txBody>
      </p:sp>
    </p:spTree>
    <p:extLst>
      <p:ext uri="{BB962C8B-B14F-4D97-AF65-F5344CB8AC3E}">
        <p14:creationId xmlns:p14="http://schemas.microsoft.com/office/powerpoint/2010/main" val="8228906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a:spLocks noGrp="1"/>
          </p:cNvSpPr>
          <p:nvPr>
            <p:ph type="title"/>
          </p:nvPr>
        </p:nvSpPr>
        <p:spPr>
          <a:xfrm>
            <a:off x="311700" y="898775"/>
            <a:ext cx="8626800" cy="572699"/>
          </a:xfrm>
          <a:prstGeom prst="rect">
            <a:avLst/>
          </a:prstGeom>
          <a:noFill/>
          <a:ln>
            <a:noFill/>
          </a:ln>
        </p:spPr>
        <p:txBody>
          <a:bodyPr lIns="91425" tIns="91425" rIns="91425" bIns="91425" anchor="t" anchorCtr="0">
            <a:noAutofit/>
          </a:bodyPr>
          <a:lstStyle/>
          <a:p>
            <a:pPr marL="457200" marR="0" lvl="0" indent="-228600" algn="l" rtl="0">
              <a:lnSpc>
                <a:spcPct val="100000"/>
              </a:lnSpc>
              <a:spcBef>
                <a:spcPts val="0"/>
              </a:spcBef>
              <a:spcAft>
                <a:spcPts val="0"/>
              </a:spcAft>
              <a:buClr>
                <a:schemeClr val="dk1"/>
              </a:buClr>
              <a:buSzPct val="100000"/>
              <a:buFont typeface="Arial"/>
              <a:buChar char="❖"/>
            </a:pPr>
            <a:r>
              <a:rPr lang="en-US" sz="2800" b="1" i="0" u="none" strike="noStrike" cap="none" dirty="0" smtClean="0">
                <a:solidFill>
                  <a:schemeClr val="dk1"/>
                </a:solidFill>
                <a:latin typeface="Arial"/>
                <a:ea typeface="Arial"/>
                <a:cs typeface="Arial"/>
                <a:sym typeface="Arial"/>
              </a:rPr>
              <a:t>Communicate with Fragment</a:t>
            </a:r>
            <a:endParaRPr lang="vi" sz="2800" b="1" i="0" u="none" strike="noStrike" cap="none" dirty="0">
              <a:solidFill>
                <a:schemeClr val="dk1"/>
              </a:solidFill>
              <a:latin typeface="Arial"/>
              <a:ea typeface="Arial"/>
              <a:cs typeface="Arial"/>
              <a:sym typeface="Arial"/>
            </a:endParaRPr>
          </a:p>
        </p:txBody>
      </p:sp>
      <p:sp>
        <p:nvSpPr>
          <p:cNvPr id="201" name="Shape 201"/>
          <p:cNvSpPr txBox="1">
            <a:spLocks noGrp="1"/>
          </p:cNvSpPr>
          <p:nvPr>
            <p:ph type="body" idx="1"/>
          </p:nvPr>
        </p:nvSpPr>
        <p:spPr>
          <a:xfrm>
            <a:off x="311700" y="1471475"/>
            <a:ext cx="8520599" cy="3097500"/>
          </a:xfrm>
          <a:prstGeom prst="rect">
            <a:avLst/>
          </a:prstGeom>
          <a:noFill/>
          <a:ln>
            <a:noFill/>
          </a:ln>
        </p:spPr>
        <p:txBody>
          <a:bodyPr lIns="91425" tIns="91425" rIns="91425" bIns="91425" anchor="t" anchorCtr="0">
            <a:noAutofit/>
          </a:bodyPr>
          <a:lstStyle/>
          <a:p>
            <a:pPr marL="457200" marR="0" lvl="0" indent="-393700" algn="l" rtl="0">
              <a:lnSpc>
                <a:spcPct val="115000"/>
              </a:lnSpc>
              <a:spcBef>
                <a:spcPts val="1600"/>
              </a:spcBef>
              <a:spcAft>
                <a:spcPts val="0"/>
              </a:spcAft>
              <a:buClr>
                <a:schemeClr val="dk2"/>
              </a:buClr>
              <a:buSzPct val="100000"/>
              <a:buFont typeface="Arial"/>
              <a:buChar char="●"/>
            </a:pPr>
            <a:r>
              <a:rPr lang="vi-VN" sz="2500" dirty="0" smtClean="0">
                <a:solidFill>
                  <a:srgbClr val="FF0000"/>
                </a:solidFill>
              </a:rPr>
              <a:t>Từ Fragment đến Activity</a:t>
            </a:r>
          </a:p>
          <a:p>
            <a:pPr marL="457200" marR="0" lvl="0" indent="-393700" algn="l" rtl="0">
              <a:lnSpc>
                <a:spcPct val="115000"/>
              </a:lnSpc>
              <a:spcBef>
                <a:spcPts val="1600"/>
              </a:spcBef>
              <a:spcAft>
                <a:spcPts val="0"/>
              </a:spcAft>
              <a:buClr>
                <a:schemeClr val="dk2"/>
              </a:buClr>
              <a:buSzPct val="100000"/>
              <a:buFont typeface="Arial"/>
              <a:buChar char="●"/>
            </a:pPr>
            <a:r>
              <a:rPr lang="vi-VN" sz="2500" b="0" i="0" u="none" strike="noStrike" cap="none" dirty="0" smtClean="0">
                <a:solidFill>
                  <a:srgbClr val="FF0000"/>
                </a:solidFill>
                <a:latin typeface="Arial"/>
                <a:ea typeface="Arial"/>
                <a:cs typeface="Arial"/>
                <a:sym typeface="Arial"/>
              </a:rPr>
              <a:t>Từ Activity đến Fragment</a:t>
            </a:r>
          </a:p>
          <a:p>
            <a:pPr marL="457200" marR="0" lvl="0" indent="-393700" algn="l" rtl="0">
              <a:lnSpc>
                <a:spcPct val="115000"/>
              </a:lnSpc>
              <a:spcBef>
                <a:spcPts val="1600"/>
              </a:spcBef>
              <a:spcAft>
                <a:spcPts val="0"/>
              </a:spcAft>
              <a:buClr>
                <a:schemeClr val="dk2"/>
              </a:buClr>
              <a:buSzPct val="100000"/>
              <a:buFont typeface="Arial"/>
              <a:buChar char="●"/>
            </a:pPr>
            <a:r>
              <a:rPr lang="vi-VN" sz="2500" dirty="0" smtClean="0">
                <a:solidFill>
                  <a:srgbClr val="FF0000"/>
                </a:solidFill>
              </a:rPr>
              <a:t>Giữa 2 Fragment trong cùng Activity</a:t>
            </a:r>
            <a:endParaRPr lang="vi" sz="2500" b="0" i="0" u="none" strike="noStrike" cap="none" dirty="0">
              <a:solidFill>
                <a:srgbClr val="FF0000"/>
              </a:solidFill>
              <a:latin typeface="Arial"/>
              <a:ea typeface="Arial"/>
              <a:cs typeface="Arial"/>
              <a:sym typeface="Arial"/>
            </a:endParaRPr>
          </a:p>
        </p:txBody>
      </p:sp>
      <p:sp>
        <p:nvSpPr>
          <p:cNvPr id="202" name="Shape 202"/>
          <p:cNvSpPr txBox="1">
            <a:spLocks noGrp="1"/>
          </p:cNvSpPr>
          <p:nvPr>
            <p:ph type="title"/>
          </p:nvPr>
        </p:nvSpPr>
        <p:spPr>
          <a:xfrm>
            <a:off x="242775" y="77425"/>
            <a:ext cx="8520599" cy="572699"/>
          </a:xfrm>
          <a:prstGeom prst="rect">
            <a:avLst/>
          </a:prstGeom>
          <a:solidFill>
            <a:srgbClr val="0A59B0"/>
          </a:solid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vi" sz="2800" b="1" i="0" u="none" strike="noStrike" cap="none">
                <a:solidFill>
                  <a:srgbClr val="FFFFFF"/>
                </a:solidFill>
                <a:latin typeface="Arial"/>
                <a:ea typeface="Arial"/>
                <a:cs typeface="Arial"/>
                <a:sym typeface="Arial"/>
              </a:rPr>
              <a:t>Fragment</a:t>
            </a:r>
          </a:p>
        </p:txBody>
      </p:sp>
      <p:sp>
        <p:nvSpPr>
          <p:cNvPr id="203" name="Shape 203"/>
          <p:cNvSpPr/>
          <p:nvPr/>
        </p:nvSpPr>
        <p:spPr>
          <a:xfrm>
            <a:off x="146050" y="4657725"/>
            <a:ext cx="457200" cy="342899"/>
          </a:xfrm>
          <a:prstGeom prst="ellipse">
            <a:avLst/>
          </a:prstGeom>
          <a:solidFill>
            <a:srgbClr val="0A59B0"/>
          </a:solidFill>
          <a:ln>
            <a:noFill/>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vi" sz="1400" b="0" i="0" u="none" strike="noStrike" cap="none">
                <a:solidFill>
                  <a:srgbClr val="000000"/>
                </a:solidFill>
                <a:latin typeface="Arial"/>
                <a:ea typeface="Arial"/>
                <a:cs typeface="Arial"/>
                <a:sym typeface="Arial"/>
              </a:rPr>
              <a:t> </a:t>
            </a:r>
          </a:p>
        </p:txBody>
      </p:sp>
    </p:spTree>
    <p:extLst>
      <p:ext uri="{BB962C8B-B14F-4D97-AF65-F5344CB8AC3E}">
        <p14:creationId xmlns:p14="http://schemas.microsoft.com/office/powerpoint/2010/main" val="1037127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265750" y="100400"/>
            <a:ext cx="8520599" cy="572699"/>
          </a:xfrm>
          <a:prstGeom prst="rect">
            <a:avLst/>
          </a:prstGeom>
          <a:solidFill>
            <a:srgbClr val="0A59B0"/>
          </a:solid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vi" sz="2800" b="1" i="0" u="none" strike="noStrike" cap="none">
                <a:solidFill>
                  <a:srgbClr val="FFFFFF"/>
                </a:solidFill>
                <a:latin typeface="Arial"/>
                <a:ea typeface="Arial"/>
                <a:cs typeface="Arial"/>
                <a:sym typeface="Arial"/>
              </a:rPr>
              <a:t>Fragment</a:t>
            </a:r>
          </a:p>
        </p:txBody>
      </p:sp>
      <p:sp>
        <p:nvSpPr>
          <p:cNvPr id="91" name="Shape 91"/>
          <p:cNvSpPr txBox="1">
            <a:spLocks noGrp="1"/>
          </p:cNvSpPr>
          <p:nvPr>
            <p:ph type="body" idx="1"/>
          </p:nvPr>
        </p:nvSpPr>
        <p:spPr>
          <a:xfrm>
            <a:off x="137850" y="773375"/>
            <a:ext cx="8879700" cy="4370100"/>
          </a:xfrm>
          <a:prstGeom prst="rect">
            <a:avLst/>
          </a:prstGeom>
          <a:noFill/>
          <a:ln>
            <a:noFill/>
          </a:ln>
        </p:spPr>
        <p:txBody>
          <a:bodyPr lIns="91425" tIns="91425" rIns="91425" bIns="91425" anchor="t" anchorCtr="0">
            <a:noAutofit/>
          </a:bodyPr>
          <a:lstStyle/>
          <a:p>
            <a:pPr marR="0" lvl="0" algn="just" rtl="0">
              <a:lnSpc>
                <a:spcPct val="115000"/>
              </a:lnSpc>
              <a:spcBef>
                <a:spcPts val="0"/>
              </a:spcBef>
              <a:spcAft>
                <a:spcPts val="0"/>
              </a:spcAft>
              <a:buNone/>
            </a:pPr>
            <a:r>
              <a:rPr lang="vi" sz="2400" b="0" i="0" u="none" strike="noStrike" cap="none">
                <a:solidFill>
                  <a:schemeClr val="dk1"/>
                </a:solidFill>
                <a:latin typeface="Arial"/>
                <a:ea typeface="Arial"/>
                <a:cs typeface="Arial"/>
                <a:sym typeface="Arial"/>
              </a:rPr>
              <a:t>Fragment là một phần giao diện người dùng hoặc hành vi của một ứng dụng. Fragment có thể được đặt trong Activity, nó có thể cho phép thiết kế activity với nhiều mô-đun. Có thể nói Fragment là một loại sub-Activity.</a:t>
            </a:r>
          </a:p>
          <a:p>
            <a:pPr marL="457200" marR="0" lvl="0" indent="-381000" algn="just" rtl="0">
              <a:lnSpc>
                <a:spcPct val="115000"/>
              </a:lnSpc>
              <a:spcBef>
                <a:spcPts val="0"/>
              </a:spcBef>
              <a:spcAft>
                <a:spcPts val="0"/>
              </a:spcAft>
              <a:buClr>
                <a:schemeClr val="dk1"/>
              </a:buClr>
              <a:buSzPct val="100000"/>
              <a:buFont typeface="Arial"/>
              <a:buChar char="❖"/>
            </a:pPr>
            <a:r>
              <a:rPr lang="vi" sz="2400" b="1" i="0" u="none" strike="noStrike" cap="none">
                <a:solidFill>
                  <a:schemeClr val="dk1"/>
                </a:solidFill>
                <a:latin typeface="Arial"/>
                <a:ea typeface="Arial"/>
                <a:cs typeface="Arial"/>
                <a:sym typeface="Arial"/>
              </a:rPr>
              <a:t>Đặc Điểm:</a:t>
            </a:r>
          </a:p>
          <a:p>
            <a:pPr marL="457200" marR="0" lvl="0" indent="-381000" algn="just" rtl="0">
              <a:lnSpc>
                <a:spcPct val="115000"/>
              </a:lnSpc>
              <a:spcBef>
                <a:spcPts val="0"/>
              </a:spcBef>
              <a:spcAft>
                <a:spcPts val="0"/>
              </a:spcAft>
              <a:buClr>
                <a:schemeClr val="dk1"/>
              </a:buClr>
              <a:buSzPct val="100000"/>
              <a:buFont typeface="Arial"/>
              <a:buChar char="●"/>
            </a:pPr>
            <a:r>
              <a:rPr lang="vi" sz="2400" b="0" i="0" u="none" strike="noStrike" cap="none">
                <a:solidFill>
                  <a:schemeClr val="dk1"/>
                </a:solidFill>
                <a:latin typeface="Arial"/>
                <a:ea typeface="Arial"/>
                <a:cs typeface="Arial"/>
                <a:sym typeface="Arial"/>
              </a:rPr>
              <a:t>Fragment cũng có layout của riêng của nó, cũng có các hành vi và vòng đời riêng.</a:t>
            </a:r>
          </a:p>
          <a:p>
            <a:pPr marL="457200" marR="0" lvl="0" indent="-381000" algn="just" rtl="0">
              <a:lnSpc>
                <a:spcPct val="115000"/>
              </a:lnSpc>
              <a:spcBef>
                <a:spcPts val="0"/>
              </a:spcBef>
              <a:spcAft>
                <a:spcPts val="0"/>
              </a:spcAft>
              <a:buClr>
                <a:schemeClr val="dk1"/>
              </a:buClr>
              <a:buSzPct val="100000"/>
              <a:buFont typeface="Arial"/>
              <a:buChar char="●"/>
            </a:pPr>
            <a:r>
              <a:rPr lang="vi" sz="2400" b="0" i="0" u="none" strike="noStrike" cap="none">
                <a:solidFill>
                  <a:schemeClr val="dk1"/>
                </a:solidFill>
                <a:latin typeface="Arial"/>
                <a:ea typeface="Arial"/>
                <a:cs typeface="Arial"/>
                <a:sym typeface="Arial"/>
              </a:rPr>
              <a:t>Chúng ta có thể thêm hoặc xóa Fragment trong một Activity trong khi Activity này đang chạy.(</a:t>
            </a:r>
            <a:r>
              <a:rPr lang="vi" sz="2400" b="0" i="0" u="none" strike="noStrike" cap="none">
                <a:solidFill>
                  <a:srgbClr val="FF0000"/>
                </a:solidFill>
                <a:latin typeface="Arial"/>
                <a:ea typeface="Arial"/>
                <a:cs typeface="Arial"/>
                <a:sym typeface="Arial"/>
              </a:rPr>
              <a:t>còn tiếp</a:t>
            </a:r>
            <a:r>
              <a:rPr lang="vi" sz="2400" b="0" i="0" u="none" strike="noStrike" cap="none">
                <a:solidFill>
                  <a:schemeClr val="dk1"/>
                </a:solidFill>
                <a:latin typeface="Arial"/>
                <a:ea typeface="Arial"/>
                <a:cs typeface="Arial"/>
                <a:sym typeface="Arial"/>
              </a:rPr>
              <a:t>)</a:t>
            </a:r>
          </a:p>
        </p:txBody>
      </p:sp>
      <p:sp>
        <p:nvSpPr>
          <p:cNvPr id="92" name="Shape 92"/>
          <p:cNvSpPr/>
          <p:nvPr/>
        </p:nvSpPr>
        <p:spPr>
          <a:xfrm>
            <a:off x="146050" y="4657725"/>
            <a:ext cx="457200" cy="342899"/>
          </a:xfrm>
          <a:prstGeom prst="ellipse">
            <a:avLst/>
          </a:prstGeom>
          <a:solidFill>
            <a:srgbClr val="0A59B0"/>
          </a:solidFill>
          <a:ln>
            <a:noFill/>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vi" sz="1400" b="0" i="0" u="none" strike="noStrike" cap="none">
                <a:solidFill>
                  <a:srgbClr val="000000"/>
                </a:solidFill>
                <a:latin typeface="Arial"/>
                <a:ea typeface="Arial"/>
                <a:cs typeface="Arial"/>
                <a:sym typeface="Arial"/>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242775" y="77425"/>
            <a:ext cx="8520599" cy="572699"/>
          </a:xfrm>
          <a:prstGeom prst="rect">
            <a:avLst/>
          </a:prstGeom>
          <a:solidFill>
            <a:srgbClr val="0A59B0"/>
          </a:solid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vi" sz="2800" b="1" i="0" u="none" strike="noStrike" cap="none">
                <a:solidFill>
                  <a:srgbClr val="FFFFFF"/>
                </a:solidFill>
                <a:latin typeface="Arial"/>
                <a:ea typeface="Arial"/>
                <a:cs typeface="Arial"/>
                <a:sym typeface="Arial"/>
              </a:rPr>
              <a:t>Fragment</a:t>
            </a:r>
          </a:p>
        </p:txBody>
      </p:sp>
      <p:sp>
        <p:nvSpPr>
          <p:cNvPr id="98" name="Shape 98"/>
          <p:cNvSpPr txBox="1">
            <a:spLocks noGrp="1"/>
          </p:cNvSpPr>
          <p:nvPr>
            <p:ph type="body" idx="1"/>
          </p:nvPr>
        </p:nvSpPr>
        <p:spPr>
          <a:xfrm>
            <a:off x="311700" y="650125"/>
            <a:ext cx="8520599" cy="4369799"/>
          </a:xfrm>
          <a:prstGeom prst="rect">
            <a:avLst/>
          </a:prstGeom>
          <a:noFill/>
          <a:ln>
            <a:noFill/>
          </a:ln>
        </p:spPr>
        <p:txBody>
          <a:bodyPr lIns="91425" tIns="91425" rIns="91425" bIns="91425" anchor="t" anchorCtr="0">
            <a:noAutofit/>
          </a:bodyPr>
          <a:lstStyle/>
          <a:p>
            <a:pPr marL="457200" marR="0" lvl="0" indent="-406400" algn="l" rtl="0">
              <a:lnSpc>
                <a:spcPct val="100000"/>
              </a:lnSpc>
              <a:spcBef>
                <a:spcPts val="0"/>
              </a:spcBef>
              <a:spcAft>
                <a:spcPts val="0"/>
              </a:spcAft>
              <a:buClr>
                <a:schemeClr val="dk1"/>
              </a:buClr>
              <a:buSzPct val="100000"/>
              <a:buFont typeface="Arial"/>
              <a:buChar char="❖"/>
            </a:pPr>
            <a:r>
              <a:rPr lang="vi" sz="2800" b="1" i="0" u="none" strike="noStrike" cap="none">
                <a:solidFill>
                  <a:schemeClr val="dk1"/>
                </a:solidFill>
                <a:latin typeface="Arial"/>
                <a:ea typeface="Arial"/>
                <a:cs typeface="Arial"/>
                <a:sym typeface="Arial"/>
              </a:rPr>
              <a:t>Đặc điểm(tt)</a:t>
            </a:r>
          </a:p>
          <a:p>
            <a:pPr marL="457200" marR="0" lvl="0" indent="-406400" algn="just" rtl="0">
              <a:lnSpc>
                <a:spcPct val="115000"/>
              </a:lnSpc>
              <a:spcBef>
                <a:spcPts val="0"/>
              </a:spcBef>
              <a:spcAft>
                <a:spcPts val="0"/>
              </a:spcAft>
              <a:buClr>
                <a:schemeClr val="dk1"/>
              </a:buClr>
              <a:buSzPct val="100000"/>
              <a:buFont typeface="Arial"/>
              <a:buChar char="●"/>
            </a:pPr>
            <a:r>
              <a:rPr lang="vi" sz="2800" b="0" i="0" u="none" strike="noStrike" cap="none">
                <a:solidFill>
                  <a:schemeClr val="dk1"/>
                </a:solidFill>
                <a:latin typeface="Arial"/>
                <a:ea typeface="Arial"/>
                <a:cs typeface="Arial"/>
                <a:sym typeface="Arial"/>
              </a:rPr>
              <a:t>Có thể kết hợp nhiều Fragment trong một Activity để xây dựng giao diện người dùng đa khung.</a:t>
            </a:r>
          </a:p>
          <a:p>
            <a:pPr marL="457200" marR="0" lvl="0" indent="-406400" algn="just" rtl="0">
              <a:lnSpc>
                <a:spcPct val="115000"/>
              </a:lnSpc>
              <a:spcBef>
                <a:spcPts val="0"/>
              </a:spcBef>
              <a:spcAft>
                <a:spcPts val="0"/>
              </a:spcAft>
              <a:buClr>
                <a:schemeClr val="dk1"/>
              </a:buClr>
              <a:buSzPct val="100000"/>
              <a:buFont typeface="Arial"/>
              <a:buChar char="●"/>
            </a:pPr>
            <a:r>
              <a:rPr lang="vi" sz="2800" b="0" i="0" u="none" strike="noStrike" cap="none">
                <a:solidFill>
                  <a:schemeClr val="dk1"/>
                </a:solidFill>
                <a:latin typeface="Arial"/>
                <a:ea typeface="Arial"/>
                <a:cs typeface="Arial"/>
                <a:sym typeface="Arial"/>
              </a:rPr>
              <a:t>Một Fragment có thể được sử dụng trong nhiều Activities.</a:t>
            </a:r>
          </a:p>
          <a:p>
            <a:pPr marL="457200" marR="0" lvl="0" indent="-406400" algn="just" rtl="0">
              <a:lnSpc>
                <a:spcPct val="115000"/>
              </a:lnSpc>
              <a:spcBef>
                <a:spcPts val="0"/>
              </a:spcBef>
              <a:spcAft>
                <a:spcPts val="0"/>
              </a:spcAft>
              <a:buClr>
                <a:schemeClr val="dk1"/>
              </a:buClr>
              <a:buSzPct val="100000"/>
              <a:buFont typeface="Arial"/>
              <a:buChar char="●"/>
            </a:pPr>
            <a:r>
              <a:rPr lang="vi" sz="2800" b="0" i="0" u="none" strike="noStrike" cap="none">
                <a:solidFill>
                  <a:schemeClr val="dk1"/>
                </a:solidFill>
                <a:latin typeface="Arial"/>
                <a:ea typeface="Arial"/>
                <a:cs typeface="Arial"/>
                <a:sym typeface="Arial"/>
              </a:rPr>
              <a:t>Vòng đời của Fragment có quan hệ chặt chẽ với vòng đời của Activity đang dùng nó điều này có nghĩa là khi Activity bị tạm dừng thì các Fragment sẽ dừng lại.</a:t>
            </a:r>
            <a:r>
              <a:rPr lang="vi" sz="2400" b="0" i="0" u="none" strike="noStrike" cap="none">
                <a:solidFill>
                  <a:schemeClr val="dk1"/>
                </a:solidFill>
                <a:latin typeface="Arial"/>
                <a:ea typeface="Arial"/>
                <a:cs typeface="Arial"/>
                <a:sym typeface="Arial"/>
              </a:rPr>
              <a:t>(</a:t>
            </a:r>
            <a:r>
              <a:rPr lang="vi" sz="2400" b="0" i="0" u="none" strike="noStrike" cap="none">
                <a:solidFill>
                  <a:srgbClr val="FF0000"/>
                </a:solidFill>
                <a:latin typeface="Arial"/>
                <a:ea typeface="Arial"/>
                <a:cs typeface="Arial"/>
                <a:sym typeface="Arial"/>
              </a:rPr>
              <a:t>còn tiếp</a:t>
            </a:r>
            <a:r>
              <a:rPr lang="vi" sz="2400" b="0" i="0" u="none" strike="noStrike" cap="none">
                <a:solidFill>
                  <a:schemeClr val="dk1"/>
                </a:solidFill>
                <a:latin typeface="Arial"/>
                <a:ea typeface="Arial"/>
                <a:cs typeface="Arial"/>
                <a:sym typeface="Arial"/>
              </a:rPr>
              <a:t>)</a:t>
            </a:r>
          </a:p>
          <a:p>
            <a:pPr marL="0" marR="0" lvl="0" indent="0" algn="just" rtl="0">
              <a:lnSpc>
                <a:spcPct val="115000"/>
              </a:lnSpc>
              <a:spcBef>
                <a:spcPts val="0"/>
              </a:spcBef>
              <a:spcAft>
                <a:spcPts val="0"/>
              </a:spcAft>
              <a:buClr>
                <a:schemeClr val="dk2"/>
              </a:buClr>
              <a:buSzPct val="25000"/>
              <a:buFont typeface="Arial"/>
              <a:buNone/>
            </a:pPr>
            <a:endParaRPr sz="2200" b="0" i="0" u="none" strike="noStrike" cap="none">
              <a:solidFill>
                <a:schemeClr val="dk1"/>
              </a:solidFill>
              <a:latin typeface="Arial"/>
              <a:ea typeface="Arial"/>
              <a:cs typeface="Arial"/>
              <a:sym typeface="Arial"/>
            </a:endParaRPr>
          </a:p>
        </p:txBody>
      </p:sp>
      <p:sp>
        <p:nvSpPr>
          <p:cNvPr id="99" name="Shape 99"/>
          <p:cNvSpPr/>
          <p:nvPr/>
        </p:nvSpPr>
        <p:spPr>
          <a:xfrm>
            <a:off x="146050" y="4657725"/>
            <a:ext cx="457200" cy="342899"/>
          </a:xfrm>
          <a:prstGeom prst="ellipse">
            <a:avLst/>
          </a:prstGeom>
          <a:solidFill>
            <a:srgbClr val="0A59B0"/>
          </a:solidFill>
          <a:ln>
            <a:noFill/>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vi" sz="1400" b="0" i="0" u="none" strike="noStrike" cap="none">
                <a:solidFill>
                  <a:srgbClr val="000000"/>
                </a:solidFill>
                <a:latin typeface="Arial"/>
                <a:ea typeface="Arial"/>
                <a:cs typeface="Arial"/>
                <a:sym typeface="Arial"/>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body" idx="1"/>
          </p:nvPr>
        </p:nvSpPr>
        <p:spPr>
          <a:xfrm>
            <a:off x="311700" y="847450"/>
            <a:ext cx="8520599" cy="4172399"/>
          </a:xfrm>
          <a:prstGeom prst="rect">
            <a:avLst/>
          </a:prstGeom>
          <a:noFill/>
          <a:ln>
            <a:noFill/>
          </a:ln>
        </p:spPr>
        <p:txBody>
          <a:bodyPr lIns="91425" tIns="91425" rIns="91425" bIns="91425" anchor="t" anchorCtr="0">
            <a:noAutofit/>
          </a:bodyPr>
          <a:lstStyle/>
          <a:p>
            <a:pPr marL="457200" marR="0" lvl="0" indent="-406400" algn="l" rtl="0">
              <a:lnSpc>
                <a:spcPct val="100000"/>
              </a:lnSpc>
              <a:spcBef>
                <a:spcPts val="0"/>
              </a:spcBef>
              <a:spcAft>
                <a:spcPts val="0"/>
              </a:spcAft>
              <a:buClr>
                <a:schemeClr val="dk1"/>
              </a:buClr>
              <a:buSzPct val="100000"/>
              <a:buFont typeface="Arial"/>
              <a:buChar char="❖"/>
            </a:pPr>
            <a:r>
              <a:rPr lang="vi" sz="2800" b="1" i="0" u="none" strike="noStrike" cap="none">
                <a:solidFill>
                  <a:schemeClr val="dk1"/>
                </a:solidFill>
                <a:latin typeface="Arial"/>
                <a:ea typeface="Arial"/>
                <a:cs typeface="Arial"/>
                <a:sym typeface="Arial"/>
              </a:rPr>
              <a:t>Đặc điểm(tt)</a:t>
            </a:r>
          </a:p>
          <a:p>
            <a:pPr marL="457200" marR="0" lvl="0" indent="-393700" algn="just" rtl="0">
              <a:lnSpc>
                <a:spcPct val="115000"/>
              </a:lnSpc>
              <a:spcBef>
                <a:spcPts val="0"/>
              </a:spcBef>
              <a:spcAft>
                <a:spcPts val="0"/>
              </a:spcAft>
              <a:buClr>
                <a:schemeClr val="dk1"/>
              </a:buClr>
              <a:buSzPct val="100000"/>
              <a:buFont typeface="Arial"/>
              <a:buChar char="●"/>
            </a:pPr>
            <a:r>
              <a:rPr lang="vi" sz="2500" b="0" i="0" u="none" strike="noStrike" cap="none">
                <a:solidFill>
                  <a:schemeClr val="dk1"/>
                </a:solidFill>
                <a:latin typeface="Arial"/>
                <a:ea typeface="Arial"/>
                <a:cs typeface="Arial"/>
                <a:sym typeface="Arial"/>
              </a:rPr>
              <a:t>Fragment có thể thực hiện một hành vi mà không có trong thành phần giao diện người dùng.</a:t>
            </a:r>
          </a:p>
          <a:p>
            <a:pPr marL="457200" marR="0" lvl="0" indent="-393700" algn="just" rtl="0">
              <a:lnSpc>
                <a:spcPct val="115000"/>
              </a:lnSpc>
              <a:spcBef>
                <a:spcPts val="0"/>
              </a:spcBef>
              <a:spcAft>
                <a:spcPts val="0"/>
              </a:spcAft>
              <a:buClr>
                <a:schemeClr val="dk1"/>
              </a:buClr>
              <a:buSzPct val="100000"/>
              <a:buFont typeface="Arial"/>
              <a:buChar char="●"/>
            </a:pPr>
            <a:r>
              <a:rPr lang="vi" sz="2500" b="0" i="0" u="none" strike="noStrike" cap="none">
                <a:solidFill>
                  <a:schemeClr val="dk1"/>
                </a:solidFill>
                <a:latin typeface="Arial"/>
                <a:ea typeface="Arial"/>
                <a:cs typeface="Arial"/>
                <a:sym typeface="Arial"/>
              </a:rPr>
              <a:t>Fragment được thêm vào API 11 trở lên.</a:t>
            </a:r>
          </a:p>
          <a:p>
            <a:pPr marL="457200" marR="0" lvl="0" indent="-393700" algn="just" rtl="0">
              <a:lnSpc>
                <a:spcPct val="115000"/>
              </a:lnSpc>
              <a:spcBef>
                <a:spcPts val="0"/>
              </a:spcBef>
              <a:spcAft>
                <a:spcPts val="0"/>
              </a:spcAft>
              <a:buClr>
                <a:schemeClr val="dk1"/>
              </a:buClr>
              <a:buSzPct val="100000"/>
              <a:buFont typeface="Arial"/>
              <a:buChar char="●"/>
            </a:pPr>
            <a:r>
              <a:rPr lang="vi" sz="2500" b="0" i="0" u="none" strike="noStrike" cap="none">
                <a:solidFill>
                  <a:schemeClr val="dk1"/>
                </a:solidFill>
                <a:latin typeface="Arial"/>
                <a:ea typeface="Arial"/>
                <a:cs typeface="Arial"/>
                <a:sym typeface="Arial"/>
              </a:rPr>
              <a:t>Bạn có thể tạo các Fragments bằng cách kế thừa lớp Fragment và Fragment được thêm vào layout bởi thẻ &lt;fragment&gt;</a:t>
            </a:r>
          </a:p>
        </p:txBody>
      </p:sp>
      <p:sp>
        <p:nvSpPr>
          <p:cNvPr id="105" name="Shape 105"/>
          <p:cNvSpPr txBox="1">
            <a:spLocks noGrp="1"/>
          </p:cNvSpPr>
          <p:nvPr>
            <p:ph type="title"/>
          </p:nvPr>
        </p:nvSpPr>
        <p:spPr>
          <a:xfrm>
            <a:off x="242775" y="77425"/>
            <a:ext cx="8520599" cy="572699"/>
          </a:xfrm>
          <a:prstGeom prst="rect">
            <a:avLst/>
          </a:prstGeom>
          <a:solidFill>
            <a:srgbClr val="0A59B0"/>
          </a:solid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vi" sz="2800" b="1" i="0" u="none" strike="noStrike" cap="none">
                <a:solidFill>
                  <a:srgbClr val="FFFFFF"/>
                </a:solidFill>
                <a:latin typeface="Arial"/>
                <a:ea typeface="Arial"/>
                <a:cs typeface="Arial"/>
                <a:sym typeface="Arial"/>
              </a:rPr>
              <a:t>Fragment</a:t>
            </a:r>
          </a:p>
        </p:txBody>
      </p:sp>
      <p:sp>
        <p:nvSpPr>
          <p:cNvPr id="106" name="Shape 106"/>
          <p:cNvSpPr/>
          <p:nvPr/>
        </p:nvSpPr>
        <p:spPr>
          <a:xfrm>
            <a:off x="146050" y="4657725"/>
            <a:ext cx="457200" cy="342899"/>
          </a:xfrm>
          <a:prstGeom prst="ellipse">
            <a:avLst/>
          </a:prstGeom>
          <a:solidFill>
            <a:srgbClr val="0A59B0"/>
          </a:solidFill>
          <a:ln>
            <a:noFill/>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vi" sz="1400" b="0" i="0" u="none" strike="noStrike" cap="none">
                <a:solidFill>
                  <a:srgbClr val="000000"/>
                </a:solidFill>
                <a:latin typeface="Arial"/>
                <a:ea typeface="Arial"/>
                <a:cs typeface="Arial"/>
                <a:sym typeface="Arial"/>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11" name="Shape 111" descr="Screenshot from 2016-04-11 23:21:01.png"/>
          <p:cNvPicPr preferRelativeResize="0"/>
          <p:nvPr/>
        </p:nvPicPr>
        <p:blipFill rotWithShape="1">
          <a:blip r:embed="rId3">
            <a:alphaModFix/>
          </a:blip>
          <a:srcRect/>
          <a:stretch/>
        </p:blipFill>
        <p:spPr>
          <a:xfrm>
            <a:off x="1447275" y="-100"/>
            <a:ext cx="5884500" cy="5143500"/>
          </a:xfrm>
          <a:prstGeom prst="rect">
            <a:avLst/>
          </a:prstGeom>
          <a:noFill/>
          <a:ln>
            <a:noFill/>
          </a:ln>
        </p:spPr>
      </p:pic>
      <p:sp>
        <p:nvSpPr>
          <p:cNvPr id="112" name="Shape 112"/>
          <p:cNvSpPr/>
          <p:nvPr/>
        </p:nvSpPr>
        <p:spPr>
          <a:xfrm>
            <a:off x="146050" y="4657725"/>
            <a:ext cx="457200" cy="342899"/>
          </a:xfrm>
          <a:prstGeom prst="ellipse">
            <a:avLst/>
          </a:prstGeom>
          <a:solidFill>
            <a:srgbClr val="0A59B0"/>
          </a:solidFill>
          <a:ln>
            <a:noFill/>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vi" sz="1400" b="0" i="0" u="none" strike="noStrike" cap="none">
                <a:solidFill>
                  <a:srgbClr val="000000"/>
                </a:solidFill>
                <a:latin typeface="Arial"/>
                <a:ea typeface="Arial"/>
                <a:cs typeface="Arial"/>
                <a:sym typeface="Arial"/>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242775" y="853987"/>
            <a:ext cx="8520599" cy="572699"/>
          </a:xfrm>
          <a:prstGeom prst="rect">
            <a:avLst/>
          </a:prstGeom>
          <a:noFill/>
          <a:ln>
            <a:noFill/>
          </a:ln>
        </p:spPr>
        <p:txBody>
          <a:bodyPr lIns="91425" tIns="91425" rIns="91425" bIns="91425" anchor="t" anchorCtr="0">
            <a:noAutofit/>
          </a:bodyPr>
          <a:lstStyle/>
          <a:p>
            <a:pPr marL="457200" marR="0" lvl="0" indent="-228600" algn="l" rtl="0">
              <a:lnSpc>
                <a:spcPct val="100000"/>
              </a:lnSpc>
              <a:spcBef>
                <a:spcPts val="0"/>
              </a:spcBef>
              <a:spcAft>
                <a:spcPts val="0"/>
              </a:spcAft>
              <a:buClr>
                <a:schemeClr val="dk1"/>
              </a:buClr>
              <a:buSzPct val="100000"/>
              <a:buFont typeface="Arial"/>
              <a:buChar char="❖"/>
            </a:pPr>
            <a:r>
              <a:rPr lang="vi" sz="2800" b="1" i="0" u="none" strike="noStrike" cap="none">
                <a:solidFill>
                  <a:schemeClr val="dk1"/>
                </a:solidFill>
                <a:latin typeface="Arial"/>
                <a:ea typeface="Arial"/>
                <a:cs typeface="Arial"/>
                <a:sym typeface="Arial"/>
              </a:rPr>
              <a:t>Các phương thức trong vòng đời quan trong</a:t>
            </a:r>
          </a:p>
        </p:txBody>
      </p:sp>
      <p:sp>
        <p:nvSpPr>
          <p:cNvPr id="118" name="Shape 118"/>
          <p:cNvSpPr txBox="1">
            <a:spLocks noGrp="1"/>
          </p:cNvSpPr>
          <p:nvPr>
            <p:ph type="body" idx="1"/>
          </p:nvPr>
        </p:nvSpPr>
        <p:spPr>
          <a:xfrm>
            <a:off x="311700" y="1426700"/>
            <a:ext cx="8520599" cy="3142199"/>
          </a:xfrm>
          <a:prstGeom prst="rect">
            <a:avLst/>
          </a:prstGeom>
          <a:noFill/>
          <a:ln>
            <a:noFill/>
          </a:ln>
        </p:spPr>
        <p:txBody>
          <a:bodyPr lIns="91425" tIns="91425" rIns="91425" bIns="91425" anchor="t" anchorCtr="0">
            <a:noAutofit/>
          </a:bodyPr>
          <a:lstStyle/>
          <a:p>
            <a:pPr marL="457200" marR="0" lvl="0" indent="-406400" algn="l" rtl="0">
              <a:lnSpc>
                <a:spcPct val="115000"/>
              </a:lnSpc>
              <a:spcBef>
                <a:spcPts val="0"/>
              </a:spcBef>
              <a:spcAft>
                <a:spcPts val="0"/>
              </a:spcAft>
              <a:buClr>
                <a:schemeClr val="dk1"/>
              </a:buClr>
              <a:buSzPct val="100000"/>
              <a:buFont typeface="Arial"/>
              <a:buChar char="●"/>
            </a:pPr>
            <a:r>
              <a:rPr lang="vi" sz="2800" b="0" i="0" u="none" strike="noStrike" cap="none">
                <a:solidFill>
                  <a:schemeClr val="dk1"/>
                </a:solidFill>
                <a:latin typeface="Arial"/>
                <a:ea typeface="Arial"/>
                <a:cs typeface="Arial"/>
                <a:sym typeface="Arial"/>
              </a:rPr>
              <a:t>onAttach(bắt đầu fragment)</a:t>
            </a:r>
          </a:p>
          <a:p>
            <a:pPr marL="457200" marR="0" lvl="0" indent="-406400" algn="l" rtl="0">
              <a:lnSpc>
                <a:spcPct val="115000"/>
              </a:lnSpc>
              <a:spcBef>
                <a:spcPts val="1600"/>
              </a:spcBef>
              <a:spcAft>
                <a:spcPts val="0"/>
              </a:spcAft>
              <a:buClr>
                <a:schemeClr val="dk1"/>
              </a:buClr>
              <a:buSzPct val="100000"/>
              <a:buFont typeface="Arial"/>
              <a:buChar char="●"/>
            </a:pPr>
            <a:r>
              <a:rPr lang="vi" sz="2800" b="0" i="0" u="none" strike="noStrike" cap="none">
                <a:solidFill>
                  <a:schemeClr val="dk1"/>
                </a:solidFill>
                <a:latin typeface="Arial"/>
                <a:ea typeface="Arial"/>
                <a:cs typeface="Arial"/>
                <a:sym typeface="Arial"/>
              </a:rPr>
              <a:t>onCreateView(khởi tạo view fragment)</a:t>
            </a:r>
          </a:p>
          <a:p>
            <a:pPr marL="457200" marR="0" lvl="0" indent="-406400" algn="l" rtl="0">
              <a:lnSpc>
                <a:spcPct val="115000"/>
              </a:lnSpc>
              <a:spcBef>
                <a:spcPts val="1600"/>
              </a:spcBef>
              <a:spcAft>
                <a:spcPts val="0"/>
              </a:spcAft>
              <a:buClr>
                <a:schemeClr val="dk1"/>
              </a:buClr>
              <a:buSzPct val="100000"/>
              <a:buFont typeface="Arial"/>
              <a:buChar char="●"/>
            </a:pPr>
            <a:r>
              <a:rPr lang="vi" sz="2800" b="0" i="0" u="none" strike="noStrike" cap="none">
                <a:solidFill>
                  <a:schemeClr val="dk1"/>
                </a:solidFill>
                <a:latin typeface="Arial"/>
                <a:ea typeface="Arial"/>
                <a:cs typeface="Arial"/>
                <a:sym typeface="Arial"/>
              </a:rPr>
              <a:t>onDestroyView(khi thay thế view)</a:t>
            </a:r>
          </a:p>
          <a:p>
            <a:pPr marL="457200" marR="0" lvl="0" indent="-406400" algn="l" rtl="0">
              <a:lnSpc>
                <a:spcPct val="115000"/>
              </a:lnSpc>
              <a:spcBef>
                <a:spcPts val="1600"/>
              </a:spcBef>
              <a:spcAft>
                <a:spcPts val="0"/>
              </a:spcAft>
              <a:buClr>
                <a:schemeClr val="dk1"/>
              </a:buClr>
              <a:buSzPct val="100000"/>
              <a:buFont typeface="Arial"/>
              <a:buChar char="●"/>
            </a:pPr>
            <a:r>
              <a:rPr lang="vi" sz="2800" b="0" i="0" u="none" strike="noStrike" cap="none">
                <a:solidFill>
                  <a:schemeClr val="dk1"/>
                </a:solidFill>
                <a:latin typeface="Arial"/>
                <a:ea typeface="Arial"/>
                <a:cs typeface="Arial"/>
                <a:sym typeface="Arial"/>
              </a:rPr>
              <a:t>onDetach(kết thúc fragment)</a:t>
            </a:r>
          </a:p>
          <a:p>
            <a:pPr marL="457200" marR="0" lvl="0" indent="-406400" algn="l" rtl="0">
              <a:lnSpc>
                <a:spcPct val="115000"/>
              </a:lnSpc>
              <a:spcBef>
                <a:spcPts val="1600"/>
              </a:spcBef>
              <a:spcAft>
                <a:spcPts val="0"/>
              </a:spcAft>
              <a:buClr>
                <a:schemeClr val="dk1"/>
              </a:buClr>
              <a:buSzPct val="100000"/>
              <a:buFont typeface="Arial"/>
              <a:buChar char="●"/>
            </a:pPr>
            <a:r>
              <a:rPr lang="vi" sz="2800" b="0" i="0" u="none" strike="noStrike" cap="none">
                <a:solidFill>
                  <a:schemeClr val="dk1"/>
                </a:solidFill>
                <a:latin typeface="Arial"/>
                <a:ea typeface="Arial"/>
                <a:cs typeface="Arial"/>
                <a:sym typeface="Arial"/>
              </a:rPr>
              <a:t>còn lại tương tự với vòng đời activity</a:t>
            </a:r>
          </a:p>
        </p:txBody>
      </p:sp>
      <p:sp>
        <p:nvSpPr>
          <p:cNvPr id="119" name="Shape 119"/>
          <p:cNvSpPr txBox="1">
            <a:spLocks noGrp="1"/>
          </p:cNvSpPr>
          <p:nvPr>
            <p:ph type="title"/>
          </p:nvPr>
        </p:nvSpPr>
        <p:spPr>
          <a:xfrm>
            <a:off x="242775" y="77425"/>
            <a:ext cx="8520599" cy="572699"/>
          </a:xfrm>
          <a:prstGeom prst="rect">
            <a:avLst/>
          </a:prstGeom>
          <a:solidFill>
            <a:srgbClr val="0A59B0"/>
          </a:solid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vi" sz="2800" b="1" i="0" u="none" strike="noStrike" cap="none">
                <a:solidFill>
                  <a:srgbClr val="FFFFFF"/>
                </a:solidFill>
                <a:latin typeface="Arial"/>
                <a:ea typeface="Arial"/>
                <a:cs typeface="Arial"/>
                <a:sym typeface="Arial"/>
              </a:rPr>
              <a:t>Fragment</a:t>
            </a:r>
          </a:p>
        </p:txBody>
      </p:sp>
      <p:sp>
        <p:nvSpPr>
          <p:cNvPr id="120" name="Shape 120"/>
          <p:cNvSpPr/>
          <p:nvPr/>
        </p:nvSpPr>
        <p:spPr>
          <a:xfrm>
            <a:off x="146050" y="4657725"/>
            <a:ext cx="457200" cy="342899"/>
          </a:xfrm>
          <a:prstGeom prst="ellipse">
            <a:avLst/>
          </a:prstGeom>
          <a:solidFill>
            <a:srgbClr val="0A59B0"/>
          </a:solidFill>
          <a:ln>
            <a:noFill/>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vi" sz="1400" b="0" i="0" u="none" strike="noStrike" cap="none">
                <a:solidFill>
                  <a:srgbClr val="000000"/>
                </a:solidFill>
                <a:latin typeface="Arial"/>
                <a:ea typeface="Arial"/>
                <a:cs typeface="Arial"/>
                <a:sym typeface="Arial"/>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body" idx="1"/>
          </p:nvPr>
        </p:nvSpPr>
        <p:spPr>
          <a:xfrm>
            <a:off x="311700" y="845000"/>
            <a:ext cx="8738400" cy="4155600"/>
          </a:xfrm>
          <a:prstGeom prst="rect">
            <a:avLst/>
          </a:prstGeom>
          <a:noFill/>
          <a:ln>
            <a:noFill/>
          </a:ln>
        </p:spPr>
        <p:txBody>
          <a:bodyPr lIns="91425" tIns="91425" rIns="91425" bIns="91425" anchor="t" anchorCtr="0">
            <a:noAutofit/>
          </a:bodyPr>
          <a:lstStyle/>
          <a:p>
            <a:pPr marL="457200" lvl="0" indent="-330200" algn="just" rtl="0">
              <a:lnSpc>
                <a:spcPct val="146739"/>
              </a:lnSpc>
              <a:spcBef>
                <a:spcPts val="0"/>
              </a:spcBef>
              <a:spcAft>
                <a:spcPts val="1800"/>
              </a:spcAft>
              <a:buClr>
                <a:schemeClr val="dk1"/>
              </a:buClr>
              <a:buSzPct val="100000"/>
              <a:buFont typeface="Arial"/>
              <a:buChar char="●"/>
            </a:pPr>
            <a:r>
              <a:rPr lang="vi" sz="1600" b="1" i="1">
                <a:solidFill>
                  <a:srgbClr val="444444"/>
                </a:solidFill>
                <a:highlight>
                  <a:srgbClr val="FFFFFF"/>
                </a:highlight>
              </a:rPr>
              <a:t>onAttach ()</a:t>
            </a:r>
            <a:r>
              <a:rPr lang="vi" sz="1600">
                <a:solidFill>
                  <a:srgbClr val="444444"/>
                </a:solidFill>
                <a:highlight>
                  <a:srgbClr val="FFFFFF"/>
                </a:highlight>
              </a:rPr>
              <a:t> : Các ví dụ mảnh được gắn liền với một hoạt động instance.Theo mảnh và hoạt động không được khởi tạo đầy đủ. Thông thường bạn sẽ có được trong phương pháp này liên quan đến các hoạt động trong đó sử dụng các đoạn cho việc khởi tạo thêm.</a:t>
            </a:r>
          </a:p>
          <a:p>
            <a:pPr marL="457200" lvl="0" indent="-330200" algn="just" rtl="0">
              <a:lnSpc>
                <a:spcPct val="146739"/>
              </a:lnSpc>
              <a:spcBef>
                <a:spcPts val="0"/>
              </a:spcBef>
              <a:spcAft>
                <a:spcPts val="1800"/>
              </a:spcAft>
              <a:buClr>
                <a:schemeClr val="dk1"/>
              </a:buClr>
              <a:buSzPct val="100000"/>
              <a:buFont typeface="Arial"/>
              <a:buChar char="●"/>
            </a:pPr>
            <a:r>
              <a:rPr lang="vi" sz="1600" b="1" i="1">
                <a:solidFill>
                  <a:srgbClr val="444444"/>
                </a:solidFill>
                <a:highlight>
                  <a:srgbClr val="FFFFFF"/>
                </a:highlight>
              </a:rPr>
              <a:t>onCreate ()</a:t>
            </a:r>
            <a:r>
              <a:rPr lang="vi" sz="1600">
                <a:solidFill>
                  <a:srgbClr val="444444"/>
                </a:solidFill>
                <a:highlight>
                  <a:srgbClr val="FFFFFF"/>
                </a:highlight>
              </a:rPr>
              <a:t> : Fragment được tạo ra. Các phương thức onCreate () phương pháp được gọi là sau khi onCreate () phương pháp của hoạt động này nhưng trước khi onCreateView () phương pháp của mảnh vỡ.</a:t>
            </a:r>
          </a:p>
          <a:p>
            <a:pPr marL="457200" lvl="0" indent="-330200" algn="just" rtl="0">
              <a:lnSpc>
                <a:spcPct val="146739"/>
              </a:lnSpc>
              <a:spcBef>
                <a:spcPts val="0"/>
              </a:spcBef>
              <a:spcAft>
                <a:spcPts val="1800"/>
              </a:spcAft>
              <a:buClr>
                <a:schemeClr val="dk1"/>
              </a:buClr>
              <a:buSzPct val="100000"/>
              <a:buFont typeface="Arial"/>
              <a:buChar char="●"/>
            </a:pPr>
            <a:r>
              <a:rPr lang="vi" sz="1600" b="1" i="1">
                <a:solidFill>
                  <a:srgbClr val="444444"/>
                </a:solidFill>
                <a:highlight>
                  <a:srgbClr val="FFFFFF"/>
                </a:highlight>
              </a:rPr>
              <a:t>onCreateView ()</a:t>
            </a:r>
            <a:r>
              <a:rPr lang="vi" sz="1600" i="1">
                <a:solidFill>
                  <a:srgbClr val="444444"/>
                </a:solidFill>
                <a:highlight>
                  <a:srgbClr val="FFFFFF"/>
                </a:highlight>
              </a:rPr>
              <a:t> </a:t>
            </a:r>
            <a:r>
              <a:rPr lang="vi" sz="1600">
                <a:solidFill>
                  <a:srgbClr val="444444"/>
                </a:solidFill>
                <a:highlight>
                  <a:srgbClr val="FFFFFF"/>
                </a:highlight>
              </a:rPr>
              <a:t>: Các ví dụ đoạn tạo ra hệ thống phân cấp quan điểm của mình. Trong onCreateView () phương pháp phân mảnh tạo ra giao diện người dùng của nó. Ở đây bạn có thể thổi phồng một cách bố trí thông qua phương pháp inflate() của inflator đối tượng thông qua như là một tham số để phương pháp này.</a:t>
            </a:r>
          </a:p>
        </p:txBody>
      </p:sp>
      <p:sp>
        <p:nvSpPr>
          <p:cNvPr id="126" name="Shape 126"/>
          <p:cNvSpPr txBox="1">
            <a:spLocks noGrp="1"/>
          </p:cNvSpPr>
          <p:nvPr>
            <p:ph type="title"/>
          </p:nvPr>
        </p:nvSpPr>
        <p:spPr>
          <a:xfrm>
            <a:off x="242775" y="77425"/>
            <a:ext cx="8520600" cy="572700"/>
          </a:xfrm>
          <a:prstGeom prst="rect">
            <a:avLst/>
          </a:prstGeom>
          <a:solidFill>
            <a:srgbClr val="0A59B0"/>
          </a:solid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vi" sz="2800" b="1" i="0" u="none" strike="noStrike" cap="none">
                <a:solidFill>
                  <a:srgbClr val="FFFFFF"/>
                </a:solidFill>
                <a:latin typeface="Arial"/>
                <a:ea typeface="Arial"/>
                <a:cs typeface="Arial"/>
                <a:sym typeface="Arial"/>
              </a:rPr>
              <a:t>Fragment</a:t>
            </a:r>
          </a:p>
        </p:txBody>
      </p:sp>
      <p:sp>
        <p:nvSpPr>
          <p:cNvPr id="127" name="Shape 127"/>
          <p:cNvSpPr/>
          <p:nvPr/>
        </p:nvSpPr>
        <p:spPr>
          <a:xfrm>
            <a:off x="146050" y="4657725"/>
            <a:ext cx="457200" cy="342900"/>
          </a:xfrm>
          <a:prstGeom prst="ellipse">
            <a:avLst/>
          </a:prstGeom>
          <a:solidFill>
            <a:srgbClr val="0A59B0"/>
          </a:solidFill>
          <a:ln>
            <a:noFill/>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vi" sz="1400" b="0" i="0" u="none" strike="noStrike" cap="none">
                <a:solidFill>
                  <a:srgbClr val="000000"/>
                </a:solidFill>
                <a:latin typeface="Arial"/>
                <a:ea typeface="Arial"/>
                <a:cs typeface="Arial"/>
                <a:sym typeface="Arial"/>
              </a:rPr>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242775" y="853987"/>
            <a:ext cx="8520600" cy="572700"/>
          </a:xfrm>
          <a:prstGeom prst="rect">
            <a:avLst/>
          </a:prstGeom>
          <a:noFill/>
          <a:ln>
            <a:noFill/>
          </a:ln>
        </p:spPr>
        <p:txBody>
          <a:bodyPr lIns="91425" tIns="91425" rIns="91425" bIns="91425" anchor="t" anchorCtr="0">
            <a:noAutofit/>
          </a:bodyPr>
          <a:lstStyle/>
          <a:p>
            <a:pPr marL="457200" marR="0" lvl="0" indent="-228600" algn="l" rtl="0">
              <a:lnSpc>
                <a:spcPct val="100000"/>
              </a:lnSpc>
              <a:spcBef>
                <a:spcPts val="0"/>
              </a:spcBef>
              <a:spcAft>
                <a:spcPts val="0"/>
              </a:spcAft>
              <a:buClr>
                <a:schemeClr val="dk1"/>
              </a:buClr>
              <a:buSzPct val="100000"/>
              <a:buFont typeface="Arial"/>
              <a:buChar char="❖"/>
            </a:pPr>
            <a:r>
              <a:rPr lang="vi" sz="2800" b="1" i="0" u="none" strike="noStrike" cap="none">
                <a:solidFill>
                  <a:schemeClr val="dk1"/>
                </a:solidFill>
                <a:latin typeface="Arial"/>
                <a:ea typeface="Arial"/>
                <a:cs typeface="Arial"/>
                <a:sym typeface="Arial"/>
              </a:rPr>
              <a:t>Các phương thức trong vòng đời quan trong</a:t>
            </a:r>
          </a:p>
        </p:txBody>
      </p:sp>
      <p:sp>
        <p:nvSpPr>
          <p:cNvPr id="133" name="Shape 133"/>
          <p:cNvSpPr txBox="1">
            <a:spLocks noGrp="1"/>
          </p:cNvSpPr>
          <p:nvPr>
            <p:ph type="body" idx="1"/>
          </p:nvPr>
        </p:nvSpPr>
        <p:spPr>
          <a:xfrm>
            <a:off x="311700" y="1426700"/>
            <a:ext cx="8520600" cy="3142200"/>
          </a:xfrm>
          <a:prstGeom prst="rect">
            <a:avLst/>
          </a:prstGeom>
          <a:noFill/>
          <a:ln>
            <a:noFill/>
          </a:ln>
        </p:spPr>
        <p:txBody>
          <a:bodyPr lIns="91425" tIns="91425" rIns="91425" bIns="91425" anchor="t" anchorCtr="0">
            <a:noAutofit/>
          </a:bodyPr>
          <a:lstStyle/>
          <a:p>
            <a:pPr lvl="0" rtl="0">
              <a:lnSpc>
                <a:spcPct val="185700"/>
              </a:lnSpc>
              <a:spcBef>
                <a:spcPts val="0"/>
              </a:spcBef>
              <a:spcAft>
                <a:spcPts val="0"/>
              </a:spcAft>
              <a:buClr>
                <a:schemeClr val="dk1"/>
              </a:buClr>
              <a:buSzPct val="68750"/>
              <a:buFont typeface="Arial"/>
              <a:buNone/>
            </a:pPr>
            <a:r>
              <a:rPr lang="vi" sz="1600">
                <a:solidFill>
                  <a:srgbClr val="19232D"/>
                </a:solidFill>
                <a:highlight>
                  <a:srgbClr val="FFFFFF"/>
                </a:highlight>
              </a:rPr>
              <a:t>–  </a:t>
            </a:r>
            <a:r>
              <a:rPr lang="vi" sz="1600" b="1">
                <a:solidFill>
                  <a:srgbClr val="19232D"/>
                </a:solidFill>
                <a:highlight>
                  <a:srgbClr val="FFFFFF"/>
                </a:highlight>
              </a:rPr>
              <a:t>onActivityCreated()</a:t>
            </a:r>
            <a:r>
              <a:rPr lang="vi" sz="1600">
                <a:solidFill>
                  <a:srgbClr val="19232D"/>
                </a:solidFill>
                <a:highlight>
                  <a:srgbClr val="FFFFFF"/>
                </a:highlight>
              </a:rPr>
              <a:t> : Các onActivityCreated () được gọi sau khi phương thức onCreateView() khi hoạt động máy chủ được tạo ra. Hoạt động và dụ fragment đã được tạo ra cũng như sự phân cấp xem của hoạt động này. Tại thời điểm này, xem có thể được truy cập với các findViewById () phương pháp. ví dụ. Trong phương pháp này, bạn có thể nhanh chóng đối tượng đòi hỏi một đối tượng Context</a:t>
            </a:r>
          </a:p>
          <a:p>
            <a:pPr lvl="0" rtl="0">
              <a:lnSpc>
                <a:spcPct val="185700"/>
              </a:lnSpc>
              <a:spcBef>
                <a:spcPts val="0"/>
              </a:spcBef>
              <a:spcAft>
                <a:spcPts val="0"/>
              </a:spcAft>
              <a:buClr>
                <a:schemeClr val="dk1"/>
              </a:buClr>
              <a:buSzPct val="68750"/>
              <a:buFont typeface="Arial"/>
              <a:buNone/>
            </a:pPr>
            <a:r>
              <a:rPr lang="vi" sz="1600">
                <a:solidFill>
                  <a:srgbClr val="19232D"/>
                </a:solidFill>
                <a:highlight>
                  <a:srgbClr val="FFFFFF"/>
                </a:highlight>
              </a:rPr>
              <a:t>–  </a:t>
            </a:r>
            <a:r>
              <a:rPr lang="vi" sz="1600" b="1">
                <a:solidFill>
                  <a:srgbClr val="19232D"/>
                </a:solidFill>
                <a:highlight>
                  <a:srgbClr val="FFFFFF"/>
                </a:highlight>
              </a:rPr>
              <a:t>onStart()</a:t>
            </a:r>
            <a:r>
              <a:rPr lang="vi" sz="1600">
                <a:solidFill>
                  <a:srgbClr val="19232D"/>
                </a:solidFill>
                <a:highlight>
                  <a:srgbClr val="FFFFFF"/>
                </a:highlight>
              </a:rPr>
              <a:t> Phương thức onStart () được gọi là một lần các fragment được nhìn thấy được.</a:t>
            </a:r>
          </a:p>
        </p:txBody>
      </p:sp>
      <p:sp>
        <p:nvSpPr>
          <p:cNvPr id="134" name="Shape 134"/>
          <p:cNvSpPr txBox="1">
            <a:spLocks noGrp="1"/>
          </p:cNvSpPr>
          <p:nvPr>
            <p:ph type="title"/>
          </p:nvPr>
        </p:nvSpPr>
        <p:spPr>
          <a:xfrm>
            <a:off x="242775" y="77425"/>
            <a:ext cx="8520600" cy="572700"/>
          </a:xfrm>
          <a:prstGeom prst="rect">
            <a:avLst/>
          </a:prstGeom>
          <a:solidFill>
            <a:srgbClr val="0A59B0"/>
          </a:solid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vi" sz="2800" b="1" i="0" u="none" strike="noStrike" cap="none">
                <a:solidFill>
                  <a:srgbClr val="FFFFFF"/>
                </a:solidFill>
                <a:latin typeface="Arial"/>
                <a:ea typeface="Arial"/>
                <a:cs typeface="Arial"/>
                <a:sym typeface="Arial"/>
              </a:rPr>
              <a:t>Fragment</a:t>
            </a:r>
          </a:p>
        </p:txBody>
      </p:sp>
      <p:sp>
        <p:nvSpPr>
          <p:cNvPr id="135" name="Shape 135"/>
          <p:cNvSpPr/>
          <p:nvPr/>
        </p:nvSpPr>
        <p:spPr>
          <a:xfrm>
            <a:off x="146050" y="4657725"/>
            <a:ext cx="457200" cy="342900"/>
          </a:xfrm>
          <a:prstGeom prst="ellipse">
            <a:avLst/>
          </a:prstGeom>
          <a:solidFill>
            <a:srgbClr val="0A59B0"/>
          </a:solidFill>
          <a:ln>
            <a:noFill/>
          </a:ln>
        </p:spPr>
        <p:txBody>
          <a:bodyPr lIns="0" tIns="0" rIns="0" bIns="0" anchor="ctr" anchorCtr="1">
            <a:noAutofit/>
          </a:bodyPr>
          <a:lstStyle/>
          <a:p>
            <a:pPr marL="0" marR="0" lvl="0" indent="0" algn="ctr" rtl="0">
              <a:lnSpc>
                <a:spcPct val="100000"/>
              </a:lnSpc>
              <a:spcBef>
                <a:spcPts val="0"/>
              </a:spcBef>
              <a:spcAft>
                <a:spcPts val="0"/>
              </a:spcAft>
              <a:buClr>
                <a:srgbClr val="000000"/>
              </a:buClr>
              <a:buSzPct val="25000"/>
              <a:buFont typeface="Arial"/>
              <a:buNone/>
            </a:pPr>
            <a:r>
              <a:rPr lang="vi" sz="1400" b="0" i="0" u="none" strike="noStrike" cap="none">
                <a:solidFill>
                  <a:srgbClr val="000000"/>
                </a:solidFill>
                <a:latin typeface="Arial"/>
                <a:ea typeface="Arial"/>
                <a:cs typeface="Arial"/>
                <a:sym typeface="Arial"/>
              </a:rPr>
              <a:t> </a:t>
            </a:r>
          </a:p>
        </p:txBody>
      </p:sp>
    </p:spTree>
  </p:cSld>
  <p:clrMapOvr>
    <a:masterClrMapping/>
  </p:clrMapOvr>
</p:sld>
</file>

<file path=ppt/theme/theme1.xml><?xml version="1.0" encoding="utf-8"?>
<a:theme xmlns:a="http://schemas.openxmlformats.org/drawingml/2006/main" name="1_Equity">
  <a:themeElements>
    <a:clrScheme name="Custom 1">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1550</Words>
  <Application>Microsoft Macintosh PowerPoint</Application>
  <PresentationFormat>On-screen Show (16:9)</PresentationFormat>
  <Paragraphs>144</Paragraphs>
  <Slides>26</Slides>
  <Notes>26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26</vt:i4>
      </vt:variant>
    </vt:vector>
  </HeadingPairs>
  <TitlesOfParts>
    <vt:vector size="32" baseType="lpstr">
      <vt:lpstr>Courier New</vt:lpstr>
      <vt:lpstr>Noto Sans Symbols</vt:lpstr>
      <vt:lpstr>Times New Roman</vt:lpstr>
      <vt:lpstr>Arial</vt:lpstr>
      <vt:lpstr>1_Equity</vt:lpstr>
      <vt:lpstr>simple-light-2</vt:lpstr>
      <vt:lpstr>Buổi 2: Fragment</vt:lpstr>
      <vt:lpstr>Hạn Chế Của Activity</vt:lpstr>
      <vt:lpstr>Fragment</vt:lpstr>
      <vt:lpstr>Fragment</vt:lpstr>
      <vt:lpstr>Fragment</vt:lpstr>
      <vt:lpstr>PowerPoint Presentation</vt:lpstr>
      <vt:lpstr>Các phương thức trong vòng đời quan trong</vt:lpstr>
      <vt:lpstr>Fragment</vt:lpstr>
      <vt:lpstr>Các phương thức trong vòng đời quan trong</vt:lpstr>
      <vt:lpstr>Các phương thức trong vòng đời quan trong</vt:lpstr>
      <vt:lpstr>Các hàm dùng trong để sử dụng fragment</vt:lpstr>
      <vt:lpstr>Các hàm dùng trong để sử dụng fragment</vt:lpstr>
      <vt:lpstr>Fragment</vt:lpstr>
      <vt:lpstr>Fragment</vt:lpstr>
      <vt:lpstr>Fragment</vt:lpstr>
      <vt:lpstr>PowerPoint Presentation</vt:lpstr>
      <vt:lpstr>Sự khác nhau giữa add() và replace() trong Fragment</vt:lpstr>
      <vt:lpstr>Add Fragment</vt:lpstr>
      <vt:lpstr>Replace Fragment</vt:lpstr>
      <vt:lpstr>Khi nào bạn nên sử dụng add() khi nào nên sử dụng replace() ??</vt:lpstr>
      <vt:lpstr>Truyền dữ liệu giữa Activity đến Fragment</vt:lpstr>
      <vt:lpstr>Truyền dữ liệu giữa Activity đến Fragment</vt:lpstr>
      <vt:lpstr>Truyền dữ liệu giữa Activity đến Fragment</vt:lpstr>
      <vt:lpstr>Truyền dữ liệu giữa Activity đến Fragment</vt:lpstr>
      <vt:lpstr>Truyền dữ liệu giữa Activity đến Fragment</vt:lpstr>
      <vt:lpstr>Communicate with Fragment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Buổi10: Fragment</dc:title>
  <cp:lastModifiedBy>Microsoft Office User</cp:lastModifiedBy>
  <cp:revision>5</cp:revision>
  <dcterms:modified xsi:type="dcterms:W3CDTF">2018-10-03T15:38:49Z</dcterms:modified>
</cp:coreProperties>
</file>