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8.jpeg" ContentType="image/jpe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912960" y="5754960"/>
            <a:ext cx="1036296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912960" y="8959680"/>
            <a:ext cx="1036296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2960" y="5754960"/>
            <a:ext cx="505692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2960" y="5754960"/>
            <a:ext cx="505692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22960" y="8959680"/>
            <a:ext cx="505692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12960" y="8959680"/>
            <a:ext cx="505692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2960" y="5754960"/>
            <a:ext cx="10362960" cy="613512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912960" y="5754960"/>
            <a:ext cx="10362960" cy="613512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249640" y="5754960"/>
            <a:ext cx="7689240" cy="613512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249640" y="5754960"/>
            <a:ext cx="7689240" cy="6135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912960" y="5754960"/>
            <a:ext cx="10362960" cy="613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912960" y="5754960"/>
            <a:ext cx="10362960" cy="613512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912960" y="5754960"/>
            <a:ext cx="5056920" cy="613512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2960" y="5754960"/>
            <a:ext cx="5056920" cy="613512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912960" y="4555800"/>
            <a:ext cx="10362960" cy="56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912960" y="5754960"/>
            <a:ext cx="505692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912960" y="8959680"/>
            <a:ext cx="505692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22960" y="5754960"/>
            <a:ext cx="5056920" cy="613512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912960" y="5754960"/>
            <a:ext cx="10362960" cy="613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912960" y="5754960"/>
            <a:ext cx="5056920" cy="613512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2960" y="5754960"/>
            <a:ext cx="505692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2960" y="8959680"/>
            <a:ext cx="505692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12960" y="5754960"/>
            <a:ext cx="505692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2960" y="5754960"/>
            <a:ext cx="505692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912960" y="8959680"/>
            <a:ext cx="1036296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912960" y="5754960"/>
            <a:ext cx="1036296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912960" y="8959680"/>
            <a:ext cx="1036296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912960" y="5754960"/>
            <a:ext cx="505692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2960" y="5754960"/>
            <a:ext cx="505692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22960" y="8959680"/>
            <a:ext cx="505692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912960" y="8959680"/>
            <a:ext cx="505692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912960" y="5754960"/>
            <a:ext cx="10362960" cy="613512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912960" y="5754960"/>
            <a:ext cx="10362960" cy="613512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249640" y="5754960"/>
            <a:ext cx="7689240" cy="613512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249640" y="5754960"/>
            <a:ext cx="7689240" cy="6135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912960" y="5754960"/>
            <a:ext cx="10362960" cy="613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912960" y="5754960"/>
            <a:ext cx="10362960" cy="613512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912960" y="5754960"/>
            <a:ext cx="5056920" cy="613512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22960" y="5754960"/>
            <a:ext cx="5056920" cy="613512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2960" y="5754960"/>
            <a:ext cx="10362960" cy="613512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912960" y="4555800"/>
            <a:ext cx="10362960" cy="56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912960" y="5754960"/>
            <a:ext cx="505692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912960" y="8959680"/>
            <a:ext cx="505692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22960" y="5754960"/>
            <a:ext cx="5056920" cy="613512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912960" y="5754960"/>
            <a:ext cx="5056920" cy="613512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2960" y="5754960"/>
            <a:ext cx="505692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22960" y="8959680"/>
            <a:ext cx="505692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912960" y="5754960"/>
            <a:ext cx="505692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2960" y="5754960"/>
            <a:ext cx="505692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912960" y="8959680"/>
            <a:ext cx="1036296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912960" y="5754960"/>
            <a:ext cx="1036296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912960" y="8959680"/>
            <a:ext cx="1036296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912960" y="5754960"/>
            <a:ext cx="505692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22960" y="5754960"/>
            <a:ext cx="505692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22960" y="8959680"/>
            <a:ext cx="505692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912960" y="8959680"/>
            <a:ext cx="505692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912960" y="5754960"/>
            <a:ext cx="10362960" cy="613512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912960" y="5754960"/>
            <a:ext cx="10362960" cy="613512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249640" y="5754960"/>
            <a:ext cx="7689240" cy="613512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2249640" y="5754960"/>
            <a:ext cx="7689240" cy="6135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2960" y="5754960"/>
            <a:ext cx="5056920" cy="613512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2960" y="5754960"/>
            <a:ext cx="5056920" cy="613512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12960" y="4555800"/>
            <a:ext cx="10362960" cy="56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2960" y="5754960"/>
            <a:ext cx="505692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912960" y="8959680"/>
            <a:ext cx="505692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22960" y="5754960"/>
            <a:ext cx="5056920" cy="613512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12960" y="5754960"/>
            <a:ext cx="5056920" cy="613512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2960" y="5754960"/>
            <a:ext cx="505692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2960" y="8959680"/>
            <a:ext cx="505692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12960" y="5754960"/>
            <a:ext cx="505692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2960" y="5754960"/>
            <a:ext cx="505692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912960" y="8959680"/>
            <a:ext cx="10362960" cy="2926440"/>
          </a:xfrm>
          <a:prstGeom prst="rect">
            <a:avLst/>
          </a:prstGeom>
        </p:spPr>
        <p:txBody>
          <a:bodyPr lIns="0" rIns="0" tIns="0" bIns="0"/>
          <a:p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366440" y="314280"/>
            <a:ext cx="7382160" cy="199980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1" lang="en-US" sz="5400" spc="-1" strike="noStrike">
                <a:solidFill>
                  <a:srgbClr val="f6d18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Title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60320" y="-9099000"/>
            <a:ext cx="3187080" cy="13788000"/>
          </a:xfrm>
          <a:prstGeom prst="rect">
            <a:avLst/>
          </a:prstGeom>
        </p:spPr>
        <p:txBody>
          <a:bodyPr lIns="36000" rIns="36000" tIns="36000" bIns="36000" anchor="b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ee792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ee792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ee792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ee792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ee792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ee792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ee792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LevelAuthor Name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366440" y="4191120"/>
            <a:ext cx="7382160" cy="1904760"/>
          </a:xfrm>
          <a:prstGeom prst="rect">
            <a:avLst/>
          </a:prstGeom>
        </p:spPr>
        <p:txBody>
          <a:bodyPr lIns="108000" rIns="108000" tIns="36000" bIns="3600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LevelInsert a Picture Here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760320" y="236880"/>
            <a:ext cx="3187080" cy="9237960"/>
          </a:xfrm>
          <a:prstGeom prst="rect">
            <a:avLst/>
          </a:prstGeom>
        </p:spPr>
        <p:txBody>
          <a:bodyPr lIns="36000" rIns="36000" tIns="36000" bIns="36000" anchor="ctr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300" spc="-1" strike="noStrike">
                <a:solidFill>
                  <a:srgbClr val="f4b36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US" sz="2300" spc="-1" strike="noStrike">
                <a:solidFill>
                  <a:srgbClr val="f4b36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300" spc="-1" strike="noStrike">
                <a:solidFill>
                  <a:srgbClr val="f4b36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US" sz="2300" spc="-1" strike="noStrike">
                <a:solidFill>
                  <a:srgbClr val="f4b36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300" spc="-1" strike="noStrike">
                <a:solidFill>
                  <a:srgbClr val="f4b36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300" spc="-1" strike="noStrike">
                <a:solidFill>
                  <a:srgbClr val="f4b36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f4b36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LevelPosition</a:t>
            </a:r>
            <a:endParaRPr b="0" lang="en-US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760320" y="1157400"/>
            <a:ext cx="3187080" cy="8103960"/>
          </a:xfrm>
          <a:prstGeom prst="rect">
            <a:avLst/>
          </a:prstGeom>
        </p:spPr>
        <p:txBody>
          <a:bodyPr lIns="36000" rIns="36000" tIns="36000" bIns="36000" anchor="ctr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f9daa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US" sz="2000" spc="-1" strike="noStrike">
                <a:solidFill>
                  <a:srgbClr val="f9daa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f9daa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US" sz="2000" spc="-1" strike="noStrike">
                <a:solidFill>
                  <a:srgbClr val="f9daa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f9daa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f9daa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9daa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LevelWeb Site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760320" y="2482560"/>
            <a:ext cx="3187080" cy="6187320"/>
          </a:xfrm>
          <a:prstGeom prst="rect">
            <a:avLst/>
          </a:prstGeom>
        </p:spPr>
        <p:txBody>
          <a:bodyPr lIns="36000" rIns="36000" tIns="36000" bIns="36000" anchor="ctr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27a4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solidFill>
                  <a:srgbClr val="f27a4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27a4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solidFill>
                  <a:srgbClr val="f27a4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27a4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27a4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27a4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LevelCompany Name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760320" y="3132720"/>
            <a:ext cx="3187080" cy="5537520"/>
          </a:xfrm>
          <a:prstGeom prst="rect">
            <a:avLst/>
          </a:prstGeom>
        </p:spPr>
        <p:txBody>
          <a:bodyPr lIns="36000" rIns="36000" tIns="36000" bIns="36000" anchor="ctr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f27a4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US" sz="1600" spc="-1" strike="noStrike">
                <a:solidFill>
                  <a:srgbClr val="f27a4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f27a4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1" lang="en-US" sz="1600" spc="-1" strike="noStrike">
                <a:solidFill>
                  <a:srgbClr val="f27a4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f27a4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f27a4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7a4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LevelCompany Web Site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188640" y="6525000"/>
            <a:ext cx="1223640" cy="19620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10/2/16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1414440" y="6525000"/>
            <a:ext cx="10150200" cy="196200"/>
          </a:xfrm>
          <a:prstGeom prst="rect">
            <a:avLst/>
          </a:prstGeom>
        </p:spPr>
        <p:txBody>
          <a:bodyPr lIns="36000" rIns="36000" tIns="36000" bIns="36000"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11566440" y="6525000"/>
            <a:ext cx="428400" cy="19620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FAF41C11-14F7-43F2-8097-F74C21744D8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108000" rIns="108000" tIns="36000" bIns="3600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4920" indent="-304560">
              <a:lnSpc>
                <a:spcPct val="100000"/>
              </a:lnSpc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LevelFirst Level</a:t>
            </a:r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09480" indent="-231120">
              <a:lnSpc>
                <a:spcPct val="100000"/>
              </a:lnSpc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914400" indent="-231120">
              <a:lnSpc>
                <a:spcPct val="100000"/>
              </a:lnSpc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218960" indent="-231120">
              <a:lnSpc>
                <a:spcPct val="100000"/>
              </a:lnSpc>
              <a:buClr>
                <a:srgbClr val="ed9411"/>
              </a:buClr>
              <a:buSzPct val="8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523880" indent="-231120">
              <a:lnSpc>
                <a:spcPct val="100000"/>
              </a:lnSpc>
              <a:buClr>
                <a:srgbClr val="e28d10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Level`</a:t>
            </a:r>
            <a:endParaRPr b="0" lang="en-US" sz="3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Slide Title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6" name="Picture 2" descr=""/>
          <p:cNvPicPr/>
          <p:nvPr/>
        </p:nvPicPr>
        <p:blipFill>
          <a:blip r:embed="rId3"/>
          <a:stretch/>
        </p:blipFill>
        <p:spPr>
          <a:xfrm>
            <a:off x="9828360" y="228600"/>
            <a:ext cx="2175120" cy="7617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36000" rIns="36000" tIns="36000" bIns="36000" anchor="b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3be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Section Title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912960" y="5754960"/>
            <a:ext cx="10362960" cy="6135120"/>
          </a:xfrm>
          <a:prstGeom prst="rect">
            <a:avLst/>
          </a:prstGeom>
        </p:spPr>
        <p:txBody>
          <a:bodyPr lIns="36000" rIns="36000" tIns="36000" bIns="3600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199" strike="noStrike">
                <a:solidFill>
                  <a:srgbClr val="f0a22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000" spc="199" strike="noStrike">
                <a:solidFill>
                  <a:srgbClr val="f0a22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199" strike="noStrike">
                <a:solidFill>
                  <a:srgbClr val="f0a22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000" spc="199" strike="noStrike">
                <a:solidFill>
                  <a:srgbClr val="f0a22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199" strike="noStrike">
                <a:solidFill>
                  <a:srgbClr val="f0a22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199" strike="noStrike">
                <a:solidFill>
                  <a:srgbClr val="f0a22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199" strike="noStrike">
                <a:solidFill>
                  <a:srgbClr val="f0a22e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Section Subtitle</a:t>
            </a:r>
            <a:endParaRPr b="0" lang="en-US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3" name="Picture 2" descr=""/>
          <p:cNvPicPr/>
          <p:nvPr/>
        </p:nvPicPr>
        <p:blipFill>
          <a:blip r:embed="rId3"/>
          <a:stretch/>
        </p:blipFill>
        <p:spPr>
          <a:xfrm>
            <a:off x="9828360" y="228600"/>
            <a:ext cx="2175120" cy="7617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03120" y="380880"/>
            <a:ext cx="9753120" cy="648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14440" indent="-514080">
              <a:lnSpc>
                <a:spcPct val="100000"/>
              </a:lnSpc>
              <a:buClr>
                <a:srgbClr val="ffffff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a simple application with two button when clicked change the text to the number of times the item was clicked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23920" indent="-514080">
              <a:lnSpc>
                <a:spcPct val="100000"/>
              </a:lnSpc>
              <a:buClr>
                <a:srgbClr val="ffffff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sure the first button is using implicit declaration and the other explicit declaration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three buttons and one textView when a button is clicked change the text of the textView to the id of the button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23920" indent="-514080">
              <a:lnSpc>
                <a:spcPct val="100000"/>
              </a:lnSpc>
              <a:buClr>
                <a:srgbClr val="ffffff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the same button is pressed twice display the text inside the button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23920" indent="-514080">
              <a:lnSpc>
                <a:spcPct val="100000"/>
              </a:lnSpc>
              <a:buClr>
                <a:srgbClr val="ffffff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textView click when item was selected open a new activity and inside of it show component ID and name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Application>LibreOffice/5.1.4.2$Linux_X86_64 LibreOffice_project/10m0$Build-2</Application>
  <Words>542</Words>
  <Paragraphs>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2014-01-02T17:00:34Z</dcterms:created>
  <dc:creator/>
  <dc:description>Software University Foundation - http://softuni.org</dc:description>
  <cp:keywords>Template</cp:keywords>
  <dc:language>en-US</dc:language>
  <cp:lastModifiedBy/>
  <dcterms:modified xsi:type="dcterms:W3CDTF">2016-10-02T18:53:07Z</dcterms:modified>
  <cp:revision>2</cp:revision>
  <dc:subject>Software Development Course</dc:subject>
  <dc:title>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  <property fmtid="{D5CDD505-2E9C-101B-9397-08002B2CF9AE}" pid="12" name="_TemplateID">
    <vt:lpwstr>TC027879909991</vt:lpwstr>
  </property>
  <property fmtid="{D5CDD505-2E9C-101B-9397-08002B2CF9AE}" pid="13" name="category">
    <vt:lpwstr>Template</vt:lpwstr>
  </property>
</Properties>
</file>