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42" y="-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1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3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AF02-D0EA-46BE-89EE-C16606DFE7E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821C-5F1B-40D7-831C-C8F3A40C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 rot="90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82" name="Rectangle 81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7278" y="69492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4190" y="1643088"/>
            <a:ext cx="4114800" cy="4114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/>
          <p:cNvSpPr/>
          <p:nvPr/>
        </p:nvSpPr>
        <p:spPr>
          <a:xfrm>
            <a:off x="3181350" y="1780248"/>
            <a:ext cx="3840480" cy="3840480"/>
          </a:xfrm>
          <a:prstGeom prst="pie">
            <a:avLst>
              <a:gd name="adj1" fmla="val 16162706"/>
              <a:gd name="adj2" fmla="val 18954563"/>
            </a:avLst>
          </a:prstGeom>
          <a:solidFill>
            <a:schemeClr val="accent5">
              <a:lumMod val="60000"/>
              <a:lumOff val="40000"/>
            </a:schemeClr>
          </a:solidFill>
          <a:ln w="228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3181350" y="1780248"/>
            <a:ext cx="3840480" cy="3840480"/>
          </a:xfrm>
          <a:prstGeom prst="pie">
            <a:avLst>
              <a:gd name="adj1" fmla="val 13476574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 w="228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4190" y="3682200"/>
            <a:ext cx="4114800" cy="36576"/>
            <a:chOff x="3040380" y="3448812"/>
            <a:chExt cx="4114800" cy="36576"/>
          </a:xfrm>
        </p:grpSpPr>
        <p:sp>
          <p:nvSpPr>
            <p:cNvPr id="9" name="Rectangle 8"/>
            <p:cNvSpPr/>
            <p:nvPr/>
          </p:nvSpPr>
          <p:spPr>
            <a:xfrm>
              <a:off x="3040380" y="3448812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60420" y="3448812"/>
              <a:ext cx="347472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 rot="1800000">
            <a:off x="3044190" y="3682200"/>
            <a:ext cx="4114800" cy="36576"/>
            <a:chOff x="3040380" y="3448812"/>
            <a:chExt cx="4114800" cy="36576"/>
          </a:xfrm>
        </p:grpSpPr>
        <p:sp>
          <p:nvSpPr>
            <p:cNvPr id="14" name="Rectangle 13"/>
            <p:cNvSpPr/>
            <p:nvPr/>
          </p:nvSpPr>
          <p:spPr>
            <a:xfrm>
              <a:off x="3040380" y="3448812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60420" y="3448812"/>
              <a:ext cx="347472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rot="3600000">
            <a:off x="3044190" y="3682200"/>
            <a:ext cx="4114800" cy="36576"/>
            <a:chOff x="3040380" y="3448812"/>
            <a:chExt cx="4114800" cy="36576"/>
          </a:xfrm>
        </p:grpSpPr>
        <p:sp>
          <p:nvSpPr>
            <p:cNvPr id="17" name="Rectangle 16"/>
            <p:cNvSpPr/>
            <p:nvPr/>
          </p:nvSpPr>
          <p:spPr>
            <a:xfrm>
              <a:off x="3040380" y="3448812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60420" y="3448812"/>
              <a:ext cx="347472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3044190" y="3682200"/>
            <a:ext cx="4114800" cy="36576"/>
            <a:chOff x="3040380" y="3448812"/>
            <a:chExt cx="4114800" cy="36576"/>
          </a:xfrm>
        </p:grpSpPr>
        <p:sp>
          <p:nvSpPr>
            <p:cNvPr id="20" name="Rectangle 19"/>
            <p:cNvSpPr/>
            <p:nvPr/>
          </p:nvSpPr>
          <p:spPr>
            <a:xfrm>
              <a:off x="3040380" y="3448812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60420" y="3448812"/>
              <a:ext cx="347472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9000000">
            <a:off x="3044190" y="3682200"/>
            <a:ext cx="4114800" cy="36576"/>
            <a:chOff x="3040380" y="3448812"/>
            <a:chExt cx="4114800" cy="36576"/>
          </a:xfrm>
        </p:grpSpPr>
        <p:sp>
          <p:nvSpPr>
            <p:cNvPr id="23" name="Rectangle 22"/>
            <p:cNvSpPr/>
            <p:nvPr/>
          </p:nvSpPr>
          <p:spPr>
            <a:xfrm>
              <a:off x="3040380" y="3448812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60420" y="3448812"/>
              <a:ext cx="347472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rot="7200000">
            <a:off x="3044190" y="3682200"/>
            <a:ext cx="4114800" cy="36576"/>
            <a:chOff x="3040380" y="3448812"/>
            <a:chExt cx="4114800" cy="36576"/>
          </a:xfrm>
        </p:grpSpPr>
        <p:sp>
          <p:nvSpPr>
            <p:cNvPr id="26" name="Rectangle 25"/>
            <p:cNvSpPr/>
            <p:nvPr/>
          </p:nvSpPr>
          <p:spPr>
            <a:xfrm>
              <a:off x="3040380" y="3448812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60420" y="3448812"/>
              <a:ext cx="347472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6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43" name="Rectangle 42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001608" y="3005443"/>
            <a:ext cx="2199964" cy="13900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9000000">
            <a:off x="3044190" y="3682200"/>
            <a:ext cx="4114800" cy="36576"/>
            <a:chOff x="3040380" y="3448812"/>
            <a:chExt cx="4114800" cy="36576"/>
          </a:xfrm>
        </p:grpSpPr>
        <p:sp>
          <p:nvSpPr>
            <p:cNvPr id="47" name="Rectangle 46"/>
            <p:cNvSpPr/>
            <p:nvPr/>
          </p:nvSpPr>
          <p:spPr>
            <a:xfrm>
              <a:off x="3040380" y="3448812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360420" y="3448812"/>
              <a:ext cx="347472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315305" y="2137525"/>
            <a:ext cx="3799367" cy="3348875"/>
            <a:chOff x="3297866" y="2114490"/>
            <a:chExt cx="3799367" cy="3348875"/>
          </a:xfrm>
        </p:grpSpPr>
        <p:sp>
          <p:nvSpPr>
            <p:cNvPr id="36" name="TextBox 35"/>
            <p:cNvSpPr txBox="1"/>
            <p:nvPr/>
          </p:nvSpPr>
          <p:spPr>
            <a:xfrm>
              <a:off x="5638800" y="2114490"/>
              <a:ext cx="586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0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3969" y="2667000"/>
              <a:ext cx="586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60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69523" y="3475457"/>
              <a:ext cx="727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9</a:t>
              </a:r>
              <a:r>
                <a:rPr lang="en-US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0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4205558"/>
              <a:ext cx="727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120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35033" y="5063255"/>
              <a:ext cx="727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180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20490" y="4813389"/>
              <a:ext cx="727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150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97866" y="3475457"/>
              <a:ext cx="727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9</a:t>
              </a:r>
              <a:r>
                <a:rPr lang="en-US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0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60134" y="2667000"/>
              <a:ext cx="586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60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4800" y="2114490"/>
              <a:ext cx="586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3</a:t>
              </a:r>
              <a:r>
                <a:rPr lang="en-US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0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200" y="4205558"/>
              <a:ext cx="727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120</a:t>
              </a:r>
              <a:endPara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rot="12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55" name="Rectangle 54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24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58" name="Rectangle 57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 rot="3000000">
            <a:off x="3044190" y="3682200"/>
            <a:ext cx="4114800" cy="3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3000000">
            <a:off x="3181350" y="3682200"/>
            <a:ext cx="3840480" cy="365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 rot="42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64" name="Rectangle 63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 rot="48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67" name="Rectangle 66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 rot="60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70" name="Rectangle 69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 rot="66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73" name="Rectangle 72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78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76" name="Rectangle 75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 rot="84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79" name="Rectangle 78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 rot="102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85" name="Rectangle 84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4001608" y="2461450"/>
            <a:ext cx="2256019" cy="1805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132239" y="4161645"/>
            <a:ext cx="1963761" cy="742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596890" y="4860221"/>
            <a:ext cx="72771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150</a:t>
            </a:r>
            <a:endParaRPr lang="en-US" sz="2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 rot="9600000">
            <a:off x="3044190" y="3682200"/>
            <a:ext cx="4114800" cy="36576"/>
            <a:chOff x="437961" y="1005840"/>
            <a:chExt cx="4114800" cy="36576"/>
          </a:xfrm>
        </p:grpSpPr>
        <p:sp>
          <p:nvSpPr>
            <p:cNvPr id="91" name="Rectangle 90"/>
            <p:cNvSpPr/>
            <p:nvPr/>
          </p:nvSpPr>
          <p:spPr>
            <a:xfrm>
              <a:off x="437961" y="1005840"/>
              <a:ext cx="4114800" cy="36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5121" y="1005840"/>
              <a:ext cx="384048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34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14400" y="1600200"/>
            <a:ext cx="4114800" cy="411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6200000">
            <a:off x="1828801" y="2644446"/>
            <a:ext cx="2286000" cy="182880"/>
            <a:chOff x="2743200" y="3475723"/>
            <a:chExt cx="2286000" cy="182880"/>
          </a:xfrm>
        </p:grpSpPr>
        <p:sp>
          <p:nvSpPr>
            <p:cNvPr id="42" name="Pentagon 41"/>
            <p:cNvSpPr/>
            <p:nvPr/>
          </p:nvSpPr>
          <p:spPr>
            <a:xfrm>
              <a:off x="2971800" y="3475723"/>
              <a:ext cx="2057400" cy="182880"/>
            </a:xfrm>
            <a:prstGeom prst="homePlate">
              <a:avLst>
                <a:gd name="adj" fmla="val 5181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42"/>
            <p:cNvSpPr/>
            <p:nvPr/>
          </p:nvSpPr>
          <p:spPr>
            <a:xfrm>
              <a:off x="2743200" y="3475723"/>
              <a:ext cx="457200" cy="182880"/>
            </a:xfrm>
            <a:prstGeom prst="chevron">
              <a:avLst>
                <a:gd name="adj" fmla="val 7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52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Volker Petersen</dc:creator>
  <cp:lastModifiedBy>Volker Petersen</cp:lastModifiedBy>
  <cp:revision>12</cp:revision>
  <dcterms:created xsi:type="dcterms:W3CDTF">2015-12-13T21:36:54Z</dcterms:created>
  <dcterms:modified xsi:type="dcterms:W3CDTF">2015-12-14T14:36:11Z</dcterms:modified>
</cp:coreProperties>
</file>