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654" y="18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AF02-D0EA-46BE-89EE-C16606DFE7E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3033" y="97465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0380" y="1600200"/>
            <a:ext cx="4114800" cy="4114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5"/>
          <p:cNvSpPr/>
          <p:nvPr/>
        </p:nvSpPr>
        <p:spPr>
          <a:xfrm>
            <a:off x="3177540" y="1737360"/>
            <a:ext cx="3840480" cy="3840480"/>
          </a:xfrm>
          <a:prstGeom prst="pie">
            <a:avLst>
              <a:gd name="adj1" fmla="val 13476574"/>
              <a:gd name="adj2" fmla="val 16200000"/>
            </a:avLst>
          </a:prstGeom>
          <a:solidFill>
            <a:schemeClr val="accent1">
              <a:lumMod val="40000"/>
              <a:lumOff val="60000"/>
            </a:schemeClr>
          </a:solidFill>
          <a:ln w="228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3177540" y="1737360"/>
            <a:ext cx="3840480" cy="3840480"/>
          </a:xfrm>
          <a:prstGeom prst="pie">
            <a:avLst>
              <a:gd name="adj1" fmla="val 16162706"/>
              <a:gd name="adj2" fmla="val 18954563"/>
            </a:avLst>
          </a:prstGeom>
          <a:solidFill>
            <a:schemeClr val="accent1">
              <a:lumMod val="40000"/>
              <a:lumOff val="60000"/>
            </a:schemeClr>
          </a:solidFill>
          <a:ln w="228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40380" y="1619352"/>
            <a:ext cx="4114800" cy="4114800"/>
            <a:chOff x="3040380" y="1619352"/>
            <a:chExt cx="4114800" cy="4114800"/>
          </a:xfrm>
        </p:grpSpPr>
        <p:grpSp>
          <p:nvGrpSpPr>
            <p:cNvPr id="12" name="Group 11"/>
            <p:cNvGrpSpPr/>
            <p:nvPr/>
          </p:nvGrpSpPr>
          <p:grpSpPr>
            <a:xfrm>
              <a:off x="3040380" y="3658464"/>
              <a:ext cx="4114800" cy="36576"/>
              <a:chOff x="3040380" y="3448812"/>
              <a:chExt cx="4114800" cy="3657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040380" y="3448812"/>
                <a:ext cx="4114800" cy="36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360420" y="3448812"/>
                <a:ext cx="3474720" cy="3657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800000">
              <a:off x="3040380" y="3658464"/>
              <a:ext cx="4114800" cy="36576"/>
              <a:chOff x="3040380" y="3448812"/>
              <a:chExt cx="4114800" cy="3657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40380" y="3448812"/>
                <a:ext cx="4114800" cy="36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60420" y="3448812"/>
                <a:ext cx="3474720" cy="3657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3600000">
              <a:off x="3040380" y="3658464"/>
              <a:ext cx="4114800" cy="36576"/>
              <a:chOff x="3040380" y="3448812"/>
              <a:chExt cx="4114800" cy="3657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040380" y="3448812"/>
                <a:ext cx="4114800" cy="36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360420" y="3448812"/>
                <a:ext cx="3474720" cy="3657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5400000">
              <a:off x="3040380" y="3658464"/>
              <a:ext cx="4114800" cy="36576"/>
              <a:chOff x="3040380" y="3448812"/>
              <a:chExt cx="4114800" cy="365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040380" y="3448812"/>
                <a:ext cx="4114800" cy="36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60420" y="3448812"/>
                <a:ext cx="3474720" cy="3657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9000000">
              <a:off x="3040380" y="3658464"/>
              <a:ext cx="4114800" cy="36576"/>
              <a:chOff x="3040380" y="3448812"/>
              <a:chExt cx="4114800" cy="3657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040380" y="3448812"/>
                <a:ext cx="4114800" cy="36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60420" y="3448812"/>
                <a:ext cx="3474720" cy="3657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7200000">
              <a:off x="3040380" y="3658464"/>
              <a:ext cx="4114800" cy="36576"/>
              <a:chOff x="3040380" y="3448812"/>
              <a:chExt cx="4114800" cy="3657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040380" y="3448812"/>
                <a:ext cx="4114800" cy="36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360420" y="3448812"/>
                <a:ext cx="3474720" cy="3657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Rounded Rectangle 28"/>
          <p:cNvSpPr/>
          <p:nvPr/>
        </p:nvSpPr>
        <p:spPr>
          <a:xfrm>
            <a:off x="4514053" y="4006701"/>
            <a:ext cx="1188720" cy="793899"/>
          </a:xfrm>
          <a:prstGeom prst="roundRect">
            <a:avLst>
              <a:gd name="adj" fmla="val 242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73969" y="2667000"/>
            <a:ext cx="58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60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9800" y="4205558"/>
            <a:ext cx="72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120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9523" y="3475457"/>
            <a:ext cx="72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9</a:t>
            </a:r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97866" y="3475457"/>
            <a:ext cx="72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9</a:t>
            </a:r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5200" y="4205558"/>
            <a:ext cx="72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120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0134" y="2667000"/>
            <a:ext cx="58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60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38800" y="2114490"/>
            <a:ext cx="58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4800" y="2114490"/>
            <a:ext cx="586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38800" y="4813389"/>
            <a:ext cx="72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150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20490" y="4813389"/>
            <a:ext cx="72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150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5033" y="5063255"/>
            <a:ext cx="72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180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4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14400" y="1600200"/>
            <a:ext cx="4114800" cy="411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6200000">
            <a:off x="1828801" y="2644446"/>
            <a:ext cx="2286000" cy="182880"/>
            <a:chOff x="2743200" y="3475723"/>
            <a:chExt cx="2286000" cy="182880"/>
          </a:xfrm>
        </p:grpSpPr>
        <p:sp>
          <p:nvSpPr>
            <p:cNvPr id="42" name="Pentagon 41"/>
            <p:cNvSpPr/>
            <p:nvPr/>
          </p:nvSpPr>
          <p:spPr>
            <a:xfrm>
              <a:off x="2971800" y="3475723"/>
              <a:ext cx="2057400" cy="182880"/>
            </a:xfrm>
            <a:prstGeom prst="homePlate">
              <a:avLst>
                <a:gd name="adj" fmla="val 5181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42"/>
            <p:cNvSpPr/>
            <p:nvPr/>
          </p:nvSpPr>
          <p:spPr>
            <a:xfrm>
              <a:off x="2743200" y="3475723"/>
              <a:ext cx="457200" cy="182880"/>
            </a:xfrm>
            <a:prstGeom prst="chevron">
              <a:avLst>
                <a:gd name="adj" fmla="val 7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52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Volker Petersen</dc:creator>
  <cp:lastModifiedBy>Volker Petersen</cp:lastModifiedBy>
  <cp:revision>8</cp:revision>
  <dcterms:created xsi:type="dcterms:W3CDTF">2015-12-13T21:36:54Z</dcterms:created>
  <dcterms:modified xsi:type="dcterms:W3CDTF">2015-12-14T00:42:26Z</dcterms:modified>
</cp:coreProperties>
</file>