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3" r:id="rId4"/>
    <p:sldId id="262" r:id="rId5"/>
    <p:sldId id="261" r:id="rId6"/>
    <p:sldId id="264" r:id="rId7"/>
    <p:sldId id="265" r:id="rId8"/>
    <p:sldId id="266" r:id="rId9"/>
    <p:sldId id="267" r:id="rId10"/>
    <p:sldId id="275" r:id="rId11"/>
    <p:sldId id="276" r:id="rId12"/>
    <p:sldId id="268" r:id="rId13"/>
    <p:sldId id="27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8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64A53E-08A4-4751-8278-403C2440308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CAAF837-E48B-4B16-80BE-E0D511727801}">
      <dgm:prSet phldrT="[文本]"/>
      <dgm:spPr/>
      <dgm:t>
        <a:bodyPr/>
        <a:lstStyle/>
        <a:p>
          <a:r>
            <a:rPr lang="zh-CN" altLang="en-US" dirty="0"/>
            <a:t>需求组</a:t>
          </a:r>
        </a:p>
      </dgm:t>
    </dgm:pt>
    <dgm:pt modelId="{8B458487-2738-4792-9863-2088F29C3FB3}" type="parTrans" cxnId="{DC2DE584-2ED6-44DF-9985-2730AC58A87A}">
      <dgm:prSet/>
      <dgm:spPr/>
      <dgm:t>
        <a:bodyPr/>
        <a:lstStyle/>
        <a:p>
          <a:endParaRPr lang="zh-CN" altLang="en-US"/>
        </a:p>
      </dgm:t>
    </dgm:pt>
    <dgm:pt modelId="{3FFB94AF-93CB-4CC5-BC17-0FC066735434}" type="sibTrans" cxnId="{DC2DE584-2ED6-44DF-9985-2730AC58A87A}">
      <dgm:prSet/>
      <dgm:spPr/>
      <dgm:t>
        <a:bodyPr/>
        <a:lstStyle/>
        <a:p>
          <a:endParaRPr lang="zh-CN" altLang="en-US"/>
        </a:p>
      </dgm:t>
    </dgm:pt>
    <dgm:pt modelId="{39C1BEFE-C340-4374-9D5D-30BE5FBB2995}">
      <dgm:prSet phldrT="[文本]"/>
      <dgm:spPr/>
      <dgm:t>
        <a:bodyPr/>
        <a:lstStyle/>
        <a:p>
          <a:r>
            <a:rPr lang="zh-CN" altLang="en-US"/>
            <a:t>罗真 杨迪 张继涵  </a:t>
          </a:r>
        </a:p>
      </dgm:t>
    </dgm:pt>
    <dgm:pt modelId="{0A0DEDCA-11E8-4AF6-91A1-7F60857A2C08}" type="parTrans" cxnId="{C0DA440A-EEDE-4B1E-8D9C-6C027DF8087A}">
      <dgm:prSet/>
      <dgm:spPr/>
      <dgm:t>
        <a:bodyPr/>
        <a:lstStyle/>
        <a:p>
          <a:endParaRPr lang="zh-CN" altLang="en-US"/>
        </a:p>
      </dgm:t>
    </dgm:pt>
    <dgm:pt modelId="{8F965C2C-6068-4826-A9DD-FF2D8AD57B09}" type="sibTrans" cxnId="{C0DA440A-EEDE-4B1E-8D9C-6C027DF8087A}">
      <dgm:prSet/>
      <dgm:spPr/>
      <dgm:t>
        <a:bodyPr/>
        <a:lstStyle/>
        <a:p>
          <a:endParaRPr lang="zh-CN" altLang="en-US"/>
        </a:p>
      </dgm:t>
    </dgm:pt>
    <dgm:pt modelId="{6FFC4D00-52B3-4056-AD7C-FB86B9E0F01F}">
      <dgm:prSet phldrT="[文本]"/>
      <dgm:spPr/>
      <dgm:t>
        <a:bodyPr/>
        <a:lstStyle/>
        <a:p>
          <a:r>
            <a:rPr lang="zh-CN" altLang="en-US"/>
            <a:t>设计组</a:t>
          </a:r>
        </a:p>
      </dgm:t>
    </dgm:pt>
    <dgm:pt modelId="{8B8BCEFF-090A-4638-96C9-2D9CACA4B5FD}" type="parTrans" cxnId="{7C593CA7-7489-4DAC-82D7-70395155EE6E}">
      <dgm:prSet/>
      <dgm:spPr/>
      <dgm:t>
        <a:bodyPr/>
        <a:lstStyle/>
        <a:p>
          <a:endParaRPr lang="zh-CN" altLang="en-US"/>
        </a:p>
      </dgm:t>
    </dgm:pt>
    <dgm:pt modelId="{1411C82B-4072-4997-B094-F213BBFF6E5E}" type="sibTrans" cxnId="{7C593CA7-7489-4DAC-82D7-70395155EE6E}">
      <dgm:prSet/>
      <dgm:spPr/>
      <dgm:t>
        <a:bodyPr/>
        <a:lstStyle/>
        <a:p>
          <a:endParaRPr lang="zh-CN" altLang="en-US"/>
        </a:p>
      </dgm:t>
    </dgm:pt>
    <dgm:pt modelId="{19980EB4-E28E-49E7-A64D-825593B86A30}">
      <dgm:prSet phldrT="[文本]"/>
      <dgm:spPr/>
      <dgm:t>
        <a:bodyPr/>
        <a:lstStyle/>
        <a:p>
          <a:r>
            <a:rPr lang="zh-CN" altLang="en-US"/>
            <a:t>邓杨 雷吕亮 罗真</a:t>
          </a:r>
        </a:p>
      </dgm:t>
    </dgm:pt>
    <dgm:pt modelId="{CC306054-D643-4190-9B37-E5DC778EE59C}" type="parTrans" cxnId="{C5697EA2-352A-4CB6-A562-C068F49624EC}">
      <dgm:prSet/>
      <dgm:spPr/>
      <dgm:t>
        <a:bodyPr/>
        <a:lstStyle/>
        <a:p>
          <a:endParaRPr lang="zh-CN" altLang="en-US"/>
        </a:p>
      </dgm:t>
    </dgm:pt>
    <dgm:pt modelId="{216E4CBA-05EC-4520-89B0-579D71582724}" type="sibTrans" cxnId="{C5697EA2-352A-4CB6-A562-C068F49624EC}">
      <dgm:prSet/>
      <dgm:spPr/>
      <dgm:t>
        <a:bodyPr/>
        <a:lstStyle/>
        <a:p>
          <a:endParaRPr lang="zh-CN" altLang="en-US"/>
        </a:p>
      </dgm:t>
    </dgm:pt>
    <dgm:pt modelId="{57636875-B1DD-455F-AF1B-8EB4337831A4}">
      <dgm:prSet phldrT="[文本]"/>
      <dgm:spPr/>
      <dgm:t>
        <a:bodyPr/>
        <a:lstStyle/>
        <a:p>
          <a:r>
            <a:rPr lang="zh-CN" altLang="en-US" dirty="0"/>
            <a:t>实现组</a:t>
          </a:r>
        </a:p>
      </dgm:t>
    </dgm:pt>
    <dgm:pt modelId="{1D427CE5-0E33-4FC7-B84E-DD57F4BBC475}" type="parTrans" cxnId="{E7FD90D6-F68C-4C52-8EA8-36E9C5DB4976}">
      <dgm:prSet/>
      <dgm:spPr/>
      <dgm:t>
        <a:bodyPr/>
        <a:lstStyle/>
        <a:p>
          <a:endParaRPr lang="zh-CN" altLang="en-US"/>
        </a:p>
      </dgm:t>
    </dgm:pt>
    <dgm:pt modelId="{F3B1F82C-A06E-4F4D-BEFA-5ADD339ACD2D}" type="sibTrans" cxnId="{E7FD90D6-F68C-4C52-8EA8-36E9C5DB4976}">
      <dgm:prSet/>
      <dgm:spPr/>
      <dgm:t>
        <a:bodyPr/>
        <a:lstStyle/>
        <a:p>
          <a:endParaRPr lang="zh-CN" altLang="en-US"/>
        </a:p>
      </dgm:t>
    </dgm:pt>
    <dgm:pt modelId="{588DF531-B979-44CC-BB9D-4D39047EA003}">
      <dgm:prSet phldrT="[文本]"/>
      <dgm:spPr/>
      <dgm:t>
        <a:bodyPr/>
        <a:lstStyle/>
        <a:p>
          <a:r>
            <a:rPr lang="zh-CN" altLang="en-US"/>
            <a:t>邓杨 雷吕亮</a:t>
          </a:r>
        </a:p>
      </dgm:t>
    </dgm:pt>
    <dgm:pt modelId="{ED25F668-327F-4D9D-82BC-4B8FDAD20D1A}" type="parTrans" cxnId="{E4DFD6CF-C963-4B90-8E87-263BB686F521}">
      <dgm:prSet/>
      <dgm:spPr/>
      <dgm:t>
        <a:bodyPr/>
        <a:lstStyle/>
        <a:p>
          <a:endParaRPr lang="zh-CN" altLang="en-US"/>
        </a:p>
      </dgm:t>
    </dgm:pt>
    <dgm:pt modelId="{E5AE2D23-1F00-4AAF-80B2-836A333A3280}" type="sibTrans" cxnId="{E4DFD6CF-C963-4B90-8E87-263BB686F521}">
      <dgm:prSet/>
      <dgm:spPr/>
      <dgm:t>
        <a:bodyPr/>
        <a:lstStyle/>
        <a:p>
          <a:endParaRPr lang="zh-CN" altLang="en-US"/>
        </a:p>
      </dgm:t>
    </dgm:pt>
    <dgm:pt modelId="{FBF6CBAC-0CA8-43F1-A3CE-FF1329C9591C}">
      <dgm:prSet phldrT="[文本]"/>
      <dgm:spPr/>
      <dgm:t>
        <a:bodyPr/>
        <a:lstStyle/>
        <a:p>
          <a:r>
            <a:rPr lang="zh-CN" altLang="en-US"/>
            <a:t>测试组</a:t>
          </a:r>
        </a:p>
      </dgm:t>
    </dgm:pt>
    <dgm:pt modelId="{8338BF7B-BF56-4DFB-B727-315CBF1C3B12}" type="parTrans" cxnId="{9D1BC0B3-A9A7-4A09-A7EB-D0CCEDB3433A}">
      <dgm:prSet/>
      <dgm:spPr/>
      <dgm:t>
        <a:bodyPr/>
        <a:lstStyle/>
        <a:p>
          <a:endParaRPr lang="zh-CN" altLang="en-US"/>
        </a:p>
      </dgm:t>
    </dgm:pt>
    <dgm:pt modelId="{90990B80-BC76-4CE2-B12E-9B57783F43D2}" type="sibTrans" cxnId="{9D1BC0B3-A9A7-4A09-A7EB-D0CCEDB3433A}">
      <dgm:prSet/>
      <dgm:spPr/>
      <dgm:t>
        <a:bodyPr/>
        <a:lstStyle/>
        <a:p>
          <a:endParaRPr lang="zh-CN" altLang="en-US"/>
        </a:p>
      </dgm:t>
    </dgm:pt>
    <dgm:pt modelId="{86395EC5-8688-4BBF-8C96-81EFA127EB9F}">
      <dgm:prSet phldrT="[文本]"/>
      <dgm:spPr/>
      <dgm:t>
        <a:bodyPr/>
        <a:lstStyle/>
        <a:p>
          <a:r>
            <a:rPr lang="zh-CN" altLang="en-US"/>
            <a:t>罗真</a:t>
          </a:r>
        </a:p>
      </dgm:t>
    </dgm:pt>
    <dgm:pt modelId="{2ADB612A-E4A9-4D9C-827D-C819C981739D}" type="parTrans" cxnId="{52C8D617-E667-4A56-B8A1-39A5DC687E46}">
      <dgm:prSet/>
      <dgm:spPr/>
      <dgm:t>
        <a:bodyPr/>
        <a:lstStyle/>
        <a:p>
          <a:endParaRPr lang="zh-CN" altLang="en-US"/>
        </a:p>
      </dgm:t>
    </dgm:pt>
    <dgm:pt modelId="{BF8CFC6D-AA4C-4CFD-9348-B79D9A018779}" type="sibTrans" cxnId="{52C8D617-E667-4A56-B8A1-39A5DC687E46}">
      <dgm:prSet/>
      <dgm:spPr/>
      <dgm:t>
        <a:bodyPr/>
        <a:lstStyle/>
        <a:p>
          <a:endParaRPr lang="zh-CN" altLang="en-US"/>
        </a:p>
      </dgm:t>
    </dgm:pt>
    <dgm:pt modelId="{E94412E9-7F5B-45B7-B69B-79D104CF8D72}" type="pres">
      <dgm:prSet presAssocID="{3B64A53E-08A4-4751-8278-403C2440308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794BCE2-43DE-4C3C-9E84-35E3BEFFE9F0}" type="pres">
      <dgm:prSet presAssocID="{3CAAF837-E48B-4B16-80BE-E0D511727801}" presName="composite" presStyleCnt="0"/>
      <dgm:spPr/>
    </dgm:pt>
    <dgm:pt modelId="{AA4B127F-09DD-4966-A5D3-18C1F5669875}" type="pres">
      <dgm:prSet presAssocID="{3CAAF837-E48B-4B16-80BE-E0D51172780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A27B42-F49B-486A-A521-002F5AFE03EE}" type="pres">
      <dgm:prSet presAssocID="{3CAAF837-E48B-4B16-80BE-E0D511727801}" presName="desTx" presStyleLbl="alignAccFollowNode1" presStyleIdx="0" presStyleCnt="4" custLinFactNeighborX="-166" custLinFactNeighborY="86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736A70-E741-4AF5-8811-7C03E0EF0D19}" type="pres">
      <dgm:prSet presAssocID="{3FFB94AF-93CB-4CC5-BC17-0FC066735434}" presName="space" presStyleCnt="0"/>
      <dgm:spPr/>
    </dgm:pt>
    <dgm:pt modelId="{8FCF1339-2544-4573-8C2E-7397C93E5735}" type="pres">
      <dgm:prSet presAssocID="{6FFC4D00-52B3-4056-AD7C-FB86B9E0F01F}" presName="composite" presStyleCnt="0"/>
      <dgm:spPr/>
    </dgm:pt>
    <dgm:pt modelId="{ABABAD29-A996-41A3-921B-7C3B5E6C1168}" type="pres">
      <dgm:prSet presAssocID="{6FFC4D00-52B3-4056-AD7C-FB86B9E0F01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1C042D-B986-4F3B-85BD-E8F589CC64D6}" type="pres">
      <dgm:prSet presAssocID="{6FFC4D00-52B3-4056-AD7C-FB86B9E0F01F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3D8D96-320A-4E9F-925D-E127285B7D2B}" type="pres">
      <dgm:prSet presAssocID="{1411C82B-4072-4997-B094-F213BBFF6E5E}" presName="space" presStyleCnt="0"/>
      <dgm:spPr/>
    </dgm:pt>
    <dgm:pt modelId="{4DDD174B-1E5D-4E27-91AE-5304F50C0109}" type="pres">
      <dgm:prSet presAssocID="{57636875-B1DD-455F-AF1B-8EB4337831A4}" presName="composite" presStyleCnt="0"/>
      <dgm:spPr/>
    </dgm:pt>
    <dgm:pt modelId="{E4482099-C4A1-4A2D-AA8E-D3C416AFA58E}" type="pres">
      <dgm:prSet presAssocID="{57636875-B1DD-455F-AF1B-8EB4337831A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4C031E-DF6F-42CC-AE4F-B17B092D315D}" type="pres">
      <dgm:prSet presAssocID="{57636875-B1DD-455F-AF1B-8EB4337831A4}" presName="desTx" presStyleLbl="alignAccFollowNode1" presStyleIdx="2" presStyleCnt="4" custLinFactNeighborX="-799" custLinFactNeighborY="86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38BA1E-DFB2-4B2D-85E9-66514A64F045}" type="pres">
      <dgm:prSet presAssocID="{F3B1F82C-A06E-4F4D-BEFA-5ADD339ACD2D}" presName="space" presStyleCnt="0"/>
      <dgm:spPr/>
    </dgm:pt>
    <dgm:pt modelId="{6B4C61D1-A80C-45C9-B82A-A6CB776319C8}" type="pres">
      <dgm:prSet presAssocID="{FBF6CBAC-0CA8-43F1-A3CE-FF1329C9591C}" presName="composite" presStyleCnt="0"/>
      <dgm:spPr/>
    </dgm:pt>
    <dgm:pt modelId="{AD90619E-4B7D-481A-9E19-5C19AF256A36}" type="pres">
      <dgm:prSet presAssocID="{FBF6CBAC-0CA8-43F1-A3CE-FF1329C9591C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646497-4024-4FDA-95B2-473EA36DDAD3}" type="pres">
      <dgm:prSet presAssocID="{FBF6CBAC-0CA8-43F1-A3CE-FF1329C9591C}" presName="desTx" presStyleLbl="alignAccFollowNode1" presStyleIdx="3" presStyleCnt="4" custLinFactNeighborX="166" custLinFactNeighborY="86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E664C88-A870-4151-B94F-8015AABD77F1}" type="presOf" srcId="{19980EB4-E28E-49E7-A64D-825593B86A30}" destId="{5D1C042D-B986-4F3B-85BD-E8F589CC64D6}" srcOrd="0" destOrd="0" presId="urn:microsoft.com/office/officeart/2005/8/layout/hList1"/>
    <dgm:cxn modelId="{13902495-3DD1-4F03-AD24-99C2824A3970}" type="presOf" srcId="{3CAAF837-E48B-4B16-80BE-E0D511727801}" destId="{AA4B127F-09DD-4966-A5D3-18C1F5669875}" srcOrd="0" destOrd="0" presId="urn:microsoft.com/office/officeart/2005/8/layout/hList1"/>
    <dgm:cxn modelId="{968EF0BF-3C24-4281-B6FC-45F3BBCE2FD3}" type="presOf" srcId="{588DF531-B979-44CC-BB9D-4D39047EA003}" destId="{BF4C031E-DF6F-42CC-AE4F-B17B092D315D}" srcOrd="0" destOrd="0" presId="urn:microsoft.com/office/officeart/2005/8/layout/hList1"/>
    <dgm:cxn modelId="{E4DFD6CF-C963-4B90-8E87-263BB686F521}" srcId="{57636875-B1DD-455F-AF1B-8EB4337831A4}" destId="{588DF531-B979-44CC-BB9D-4D39047EA003}" srcOrd="0" destOrd="0" parTransId="{ED25F668-327F-4D9D-82BC-4B8FDAD20D1A}" sibTransId="{E5AE2D23-1F00-4AAF-80B2-836A333A3280}"/>
    <dgm:cxn modelId="{53D2E0F4-FEB3-48EB-8EB3-EAFB80049498}" type="presOf" srcId="{FBF6CBAC-0CA8-43F1-A3CE-FF1329C9591C}" destId="{AD90619E-4B7D-481A-9E19-5C19AF256A36}" srcOrd="0" destOrd="0" presId="urn:microsoft.com/office/officeart/2005/8/layout/hList1"/>
    <dgm:cxn modelId="{7C593CA7-7489-4DAC-82D7-70395155EE6E}" srcId="{3B64A53E-08A4-4751-8278-403C24403086}" destId="{6FFC4D00-52B3-4056-AD7C-FB86B9E0F01F}" srcOrd="1" destOrd="0" parTransId="{8B8BCEFF-090A-4638-96C9-2D9CACA4B5FD}" sibTransId="{1411C82B-4072-4997-B094-F213BBFF6E5E}"/>
    <dgm:cxn modelId="{EECBDAA5-485C-4E0E-8FB6-BE5225DEE5ED}" type="presOf" srcId="{39C1BEFE-C340-4374-9D5D-30BE5FBB2995}" destId="{A1A27B42-F49B-486A-A521-002F5AFE03EE}" srcOrd="0" destOrd="0" presId="urn:microsoft.com/office/officeart/2005/8/layout/hList1"/>
    <dgm:cxn modelId="{696AA470-E80A-4072-ADE0-983E6F01CED8}" type="presOf" srcId="{3B64A53E-08A4-4751-8278-403C24403086}" destId="{E94412E9-7F5B-45B7-B69B-79D104CF8D72}" srcOrd="0" destOrd="0" presId="urn:microsoft.com/office/officeart/2005/8/layout/hList1"/>
    <dgm:cxn modelId="{104433C3-353B-47A4-BF9E-748B25235B41}" type="presOf" srcId="{86395EC5-8688-4BBF-8C96-81EFA127EB9F}" destId="{8F646497-4024-4FDA-95B2-473EA36DDAD3}" srcOrd="0" destOrd="0" presId="urn:microsoft.com/office/officeart/2005/8/layout/hList1"/>
    <dgm:cxn modelId="{9D1BC0B3-A9A7-4A09-A7EB-D0CCEDB3433A}" srcId="{3B64A53E-08A4-4751-8278-403C24403086}" destId="{FBF6CBAC-0CA8-43F1-A3CE-FF1329C9591C}" srcOrd="3" destOrd="0" parTransId="{8338BF7B-BF56-4DFB-B727-315CBF1C3B12}" sibTransId="{90990B80-BC76-4CE2-B12E-9B57783F43D2}"/>
    <dgm:cxn modelId="{C0DA440A-EEDE-4B1E-8D9C-6C027DF8087A}" srcId="{3CAAF837-E48B-4B16-80BE-E0D511727801}" destId="{39C1BEFE-C340-4374-9D5D-30BE5FBB2995}" srcOrd="0" destOrd="0" parTransId="{0A0DEDCA-11E8-4AF6-91A1-7F60857A2C08}" sibTransId="{8F965C2C-6068-4826-A9DD-FF2D8AD57B09}"/>
    <dgm:cxn modelId="{866DB4B6-2117-46D7-A874-76E1D49C1006}" type="presOf" srcId="{6FFC4D00-52B3-4056-AD7C-FB86B9E0F01F}" destId="{ABABAD29-A996-41A3-921B-7C3B5E6C1168}" srcOrd="0" destOrd="0" presId="urn:microsoft.com/office/officeart/2005/8/layout/hList1"/>
    <dgm:cxn modelId="{E7FD90D6-F68C-4C52-8EA8-36E9C5DB4976}" srcId="{3B64A53E-08A4-4751-8278-403C24403086}" destId="{57636875-B1DD-455F-AF1B-8EB4337831A4}" srcOrd="2" destOrd="0" parTransId="{1D427CE5-0E33-4FC7-B84E-DD57F4BBC475}" sibTransId="{F3B1F82C-A06E-4F4D-BEFA-5ADD339ACD2D}"/>
    <dgm:cxn modelId="{52C8D617-E667-4A56-B8A1-39A5DC687E46}" srcId="{FBF6CBAC-0CA8-43F1-A3CE-FF1329C9591C}" destId="{86395EC5-8688-4BBF-8C96-81EFA127EB9F}" srcOrd="0" destOrd="0" parTransId="{2ADB612A-E4A9-4D9C-827D-C819C981739D}" sibTransId="{BF8CFC6D-AA4C-4CFD-9348-B79D9A018779}"/>
    <dgm:cxn modelId="{02C5374F-F1D3-4B99-BE77-8F32405112C8}" type="presOf" srcId="{57636875-B1DD-455F-AF1B-8EB4337831A4}" destId="{E4482099-C4A1-4A2D-AA8E-D3C416AFA58E}" srcOrd="0" destOrd="0" presId="urn:microsoft.com/office/officeart/2005/8/layout/hList1"/>
    <dgm:cxn modelId="{C5697EA2-352A-4CB6-A562-C068F49624EC}" srcId="{6FFC4D00-52B3-4056-AD7C-FB86B9E0F01F}" destId="{19980EB4-E28E-49E7-A64D-825593B86A30}" srcOrd="0" destOrd="0" parTransId="{CC306054-D643-4190-9B37-E5DC778EE59C}" sibTransId="{216E4CBA-05EC-4520-89B0-579D71582724}"/>
    <dgm:cxn modelId="{DC2DE584-2ED6-44DF-9985-2730AC58A87A}" srcId="{3B64A53E-08A4-4751-8278-403C24403086}" destId="{3CAAF837-E48B-4B16-80BE-E0D511727801}" srcOrd="0" destOrd="0" parTransId="{8B458487-2738-4792-9863-2088F29C3FB3}" sibTransId="{3FFB94AF-93CB-4CC5-BC17-0FC066735434}"/>
    <dgm:cxn modelId="{C19D777E-1864-48C2-8032-FD86254F156C}" type="presParOf" srcId="{E94412E9-7F5B-45B7-B69B-79D104CF8D72}" destId="{1794BCE2-43DE-4C3C-9E84-35E3BEFFE9F0}" srcOrd="0" destOrd="0" presId="urn:microsoft.com/office/officeart/2005/8/layout/hList1"/>
    <dgm:cxn modelId="{5E57C029-21AE-47CC-AA9F-018295C17017}" type="presParOf" srcId="{1794BCE2-43DE-4C3C-9E84-35E3BEFFE9F0}" destId="{AA4B127F-09DD-4966-A5D3-18C1F5669875}" srcOrd="0" destOrd="0" presId="urn:microsoft.com/office/officeart/2005/8/layout/hList1"/>
    <dgm:cxn modelId="{D8491CED-BE8C-4CCE-94BD-6A1B1E2EFCE9}" type="presParOf" srcId="{1794BCE2-43DE-4C3C-9E84-35E3BEFFE9F0}" destId="{A1A27B42-F49B-486A-A521-002F5AFE03EE}" srcOrd="1" destOrd="0" presId="urn:microsoft.com/office/officeart/2005/8/layout/hList1"/>
    <dgm:cxn modelId="{FC0D4127-AED1-4786-9653-BCBF0ABF2A9A}" type="presParOf" srcId="{E94412E9-7F5B-45B7-B69B-79D104CF8D72}" destId="{BD736A70-E741-4AF5-8811-7C03E0EF0D19}" srcOrd="1" destOrd="0" presId="urn:microsoft.com/office/officeart/2005/8/layout/hList1"/>
    <dgm:cxn modelId="{49410D84-FD51-4864-874F-B26A275B2637}" type="presParOf" srcId="{E94412E9-7F5B-45B7-B69B-79D104CF8D72}" destId="{8FCF1339-2544-4573-8C2E-7397C93E5735}" srcOrd="2" destOrd="0" presId="urn:microsoft.com/office/officeart/2005/8/layout/hList1"/>
    <dgm:cxn modelId="{68C89888-9470-4156-8B09-96DEC9614954}" type="presParOf" srcId="{8FCF1339-2544-4573-8C2E-7397C93E5735}" destId="{ABABAD29-A996-41A3-921B-7C3B5E6C1168}" srcOrd="0" destOrd="0" presId="urn:microsoft.com/office/officeart/2005/8/layout/hList1"/>
    <dgm:cxn modelId="{9714D28E-2EAD-47F1-AFFC-00084FFF73A7}" type="presParOf" srcId="{8FCF1339-2544-4573-8C2E-7397C93E5735}" destId="{5D1C042D-B986-4F3B-85BD-E8F589CC64D6}" srcOrd="1" destOrd="0" presId="urn:microsoft.com/office/officeart/2005/8/layout/hList1"/>
    <dgm:cxn modelId="{EC5292F2-606D-4625-8414-AD8300E4DEB2}" type="presParOf" srcId="{E94412E9-7F5B-45B7-B69B-79D104CF8D72}" destId="{C83D8D96-320A-4E9F-925D-E127285B7D2B}" srcOrd="3" destOrd="0" presId="urn:microsoft.com/office/officeart/2005/8/layout/hList1"/>
    <dgm:cxn modelId="{A657FA6F-B4B6-45DA-95C4-324F7D47E8B6}" type="presParOf" srcId="{E94412E9-7F5B-45B7-B69B-79D104CF8D72}" destId="{4DDD174B-1E5D-4E27-91AE-5304F50C0109}" srcOrd="4" destOrd="0" presId="urn:microsoft.com/office/officeart/2005/8/layout/hList1"/>
    <dgm:cxn modelId="{CD5EA15B-2298-4B18-990C-5854733C9127}" type="presParOf" srcId="{4DDD174B-1E5D-4E27-91AE-5304F50C0109}" destId="{E4482099-C4A1-4A2D-AA8E-D3C416AFA58E}" srcOrd="0" destOrd="0" presId="urn:microsoft.com/office/officeart/2005/8/layout/hList1"/>
    <dgm:cxn modelId="{8300E4B8-3080-4937-A9A1-AB13F837CF2A}" type="presParOf" srcId="{4DDD174B-1E5D-4E27-91AE-5304F50C0109}" destId="{BF4C031E-DF6F-42CC-AE4F-B17B092D315D}" srcOrd="1" destOrd="0" presId="urn:microsoft.com/office/officeart/2005/8/layout/hList1"/>
    <dgm:cxn modelId="{B34C6FFC-C89B-43B8-ACE0-4060594CD74E}" type="presParOf" srcId="{E94412E9-7F5B-45B7-B69B-79D104CF8D72}" destId="{B538BA1E-DFB2-4B2D-85E9-66514A64F045}" srcOrd="5" destOrd="0" presId="urn:microsoft.com/office/officeart/2005/8/layout/hList1"/>
    <dgm:cxn modelId="{485E3B82-768B-4948-A500-53E6BD6D1B5B}" type="presParOf" srcId="{E94412E9-7F5B-45B7-B69B-79D104CF8D72}" destId="{6B4C61D1-A80C-45C9-B82A-A6CB776319C8}" srcOrd="6" destOrd="0" presId="urn:microsoft.com/office/officeart/2005/8/layout/hList1"/>
    <dgm:cxn modelId="{9C982B6A-95BC-4785-8021-C0F60DDC4774}" type="presParOf" srcId="{6B4C61D1-A80C-45C9-B82A-A6CB776319C8}" destId="{AD90619E-4B7D-481A-9E19-5C19AF256A36}" srcOrd="0" destOrd="0" presId="urn:microsoft.com/office/officeart/2005/8/layout/hList1"/>
    <dgm:cxn modelId="{B65B506E-C0DD-41D7-8FDB-E93EC4C46B07}" type="presParOf" srcId="{6B4C61D1-A80C-45C9-B82A-A6CB776319C8}" destId="{8F646497-4024-4FDA-95B2-473EA36DDAD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4B127F-09DD-4966-A5D3-18C1F5669875}">
      <dsp:nvSpPr>
        <dsp:cNvPr id="0" name=""/>
        <dsp:cNvSpPr/>
      </dsp:nvSpPr>
      <dsp:spPr>
        <a:xfrm>
          <a:off x="3289" y="250830"/>
          <a:ext cx="1977802" cy="791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/>
            <a:t>需求组</a:t>
          </a:r>
        </a:p>
      </dsp:txBody>
      <dsp:txXfrm>
        <a:off x="3289" y="250830"/>
        <a:ext cx="1977802" cy="791120"/>
      </dsp:txXfrm>
    </dsp:sp>
    <dsp:sp modelId="{A1A27B42-F49B-486A-A521-002F5AFE03EE}">
      <dsp:nvSpPr>
        <dsp:cNvPr id="0" name=""/>
        <dsp:cNvSpPr/>
      </dsp:nvSpPr>
      <dsp:spPr>
        <a:xfrm>
          <a:off x="6" y="1058817"/>
          <a:ext cx="1977802" cy="19475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/>
            <a:t>罗真 杨迪 张继涵  </a:t>
          </a:r>
        </a:p>
      </dsp:txBody>
      <dsp:txXfrm>
        <a:off x="6" y="1058817"/>
        <a:ext cx="1977802" cy="1947577"/>
      </dsp:txXfrm>
    </dsp:sp>
    <dsp:sp modelId="{ABABAD29-A996-41A3-921B-7C3B5E6C1168}">
      <dsp:nvSpPr>
        <dsp:cNvPr id="0" name=""/>
        <dsp:cNvSpPr/>
      </dsp:nvSpPr>
      <dsp:spPr>
        <a:xfrm>
          <a:off x="2257983" y="250830"/>
          <a:ext cx="1977802" cy="791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/>
            <a:t>设计组</a:t>
          </a:r>
        </a:p>
      </dsp:txBody>
      <dsp:txXfrm>
        <a:off x="2257983" y="250830"/>
        <a:ext cx="1977802" cy="791120"/>
      </dsp:txXfrm>
    </dsp:sp>
    <dsp:sp modelId="{5D1C042D-B986-4F3B-85BD-E8F589CC64D6}">
      <dsp:nvSpPr>
        <dsp:cNvPr id="0" name=""/>
        <dsp:cNvSpPr/>
      </dsp:nvSpPr>
      <dsp:spPr>
        <a:xfrm>
          <a:off x="2257983" y="1041951"/>
          <a:ext cx="1977802" cy="19475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/>
            <a:t>邓杨 雷吕亮 罗真</a:t>
          </a:r>
        </a:p>
      </dsp:txBody>
      <dsp:txXfrm>
        <a:off x="2257983" y="1041951"/>
        <a:ext cx="1977802" cy="1947577"/>
      </dsp:txXfrm>
    </dsp:sp>
    <dsp:sp modelId="{E4482099-C4A1-4A2D-AA8E-D3C416AFA58E}">
      <dsp:nvSpPr>
        <dsp:cNvPr id="0" name=""/>
        <dsp:cNvSpPr/>
      </dsp:nvSpPr>
      <dsp:spPr>
        <a:xfrm>
          <a:off x="4512678" y="250830"/>
          <a:ext cx="1977802" cy="791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/>
            <a:t>实现组</a:t>
          </a:r>
        </a:p>
      </dsp:txBody>
      <dsp:txXfrm>
        <a:off x="4512678" y="250830"/>
        <a:ext cx="1977802" cy="791120"/>
      </dsp:txXfrm>
    </dsp:sp>
    <dsp:sp modelId="{BF4C031E-DF6F-42CC-AE4F-B17B092D315D}">
      <dsp:nvSpPr>
        <dsp:cNvPr id="0" name=""/>
        <dsp:cNvSpPr/>
      </dsp:nvSpPr>
      <dsp:spPr>
        <a:xfrm>
          <a:off x="4496875" y="1058778"/>
          <a:ext cx="1977802" cy="19475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/>
            <a:t>邓杨 雷吕亮</a:t>
          </a:r>
        </a:p>
      </dsp:txBody>
      <dsp:txXfrm>
        <a:off x="4496875" y="1058778"/>
        <a:ext cx="1977802" cy="1947577"/>
      </dsp:txXfrm>
    </dsp:sp>
    <dsp:sp modelId="{AD90619E-4B7D-481A-9E19-5C19AF256A36}">
      <dsp:nvSpPr>
        <dsp:cNvPr id="0" name=""/>
        <dsp:cNvSpPr/>
      </dsp:nvSpPr>
      <dsp:spPr>
        <a:xfrm>
          <a:off x="6767372" y="250830"/>
          <a:ext cx="1977802" cy="791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/>
            <a:t>测试组</a:t>
          </a:r>
        </a:p>
      </dsp:txBody>
      <dsp:txXfrm>
        <a:off x="6767372" y="250830"/>
        <a:ext cx="1977802" cy="791120"/>
      </dsp:txXfrm>
    </dsp:sp>
    <dsp:sp modelId="{8F646497-4024-4FDA-95B2-473EA36DDAD3}">
      <dsp:nvSpPr>
        <dsp:cNvPr id="0" name=""/>
        <dsp:cNvSpPr/>
      </dsp:nvSpPr>
      <dsp:spPr>
        <a:xfrm>
          <a:off x="6770655" y="1058817"/>
          <a:ext cx="1977802" cy="19475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/>
            <a:t>罗真</a:t>
          </a:r>
        </a:p>
      </dsp:txBody>
      <dsp:txXfrm>
        <a:off x="6770655" y="1058817"/>
        <a:ext cx="1977802" cy="1947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F9CBA-3A0D-42A0-AF7E-7FF1B1C3831D}" type="datetimeFigureOut">
              <a:rPr lang="zh-CN" altLang="en-US" smtClean="0"/>
              <a:pPr/>
              <a:t>2015/4/3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C5A85-7767-4FD9-B468-42AD9A4367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安卓项目开发\股票查询软件\图片\股票背景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14400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622663" y="5013176"/>
            <a:ext cx="65213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 smtClean="0">
                <a:latin typeface="微软雅黑" pitchFamily="34" charset="-122"/>
                <a:ea typeface="微软雅黑" pitchFamily="34" charset="-122"/>
              </a:rPr>
              <a:t>股 票 查 询 软 件</a:t>
            </a:r>
            <a:endParaRPr lang="zh-CN" altLang="en-US" sz="66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图片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AutoShape 278"/>
          <p:cNvSpPr>
            <a:spLocks noChangeArrowheads="1"/>
          </p:cNvSpPr>
          <p:nvPr/>
        </p:nvSpPr>
        <p:spPr bwMode="auto">
          <a:xfrm>
            <a:off x="0" y="0"/>
            <a:ext cx="5027613" cy="6477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382F5"/>
              </a:gs>
              <a:gs pos="100000">
                <a:srgbClr val="0847A4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rgbClr val="000000">
                <a:alpha val="17998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7" name="AutoShape 257"/>
          <p:cNvSpPr>
            <a:spLocks noChangeArrowheads="1"/>
          </p:cNvSpPr>
          <p:nvPr/>
        </p:nvSpPr>
        <p:spPr bwMode="auto">
          <a:xfrm>
            <a:off x="177800" y="39688"/>
            <a:ext cx="4665663" cy="254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 Box 258"/>
          <p:cNvSpPr txBox="1">
            <a:spLocks noChangeArrowheads="1"/>
          </p:cNvSpPr>
          <p:nvPr/>
        </p:nvSpPr>
        <p:spPr bwMode="auto">
          <a:xfrm>
            <a:off x="1096963" y="114300"/>
            <a:ext cx="27876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3806097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测试效果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" name="图片 25" descr="主界面效果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836712"/>
            <a:ext cx="3744416" cy="5585636"/>
          </a:xfrm>
          <a:prstGeom prst="rect">
            <a:avLst/>
          </a:prstGeom>
        </p:spPr>
      </p:pic>
      <p:pic>
        <p:nvPicPr>
          <p:cNvPr id="27" name="图片 26" descr="主界面效果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548680"/>
            <a:ext cx="3608718" cy="601740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0" y="2204864"/>
            <a:ext cx="1723549" cy="163121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主界面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7984" y="2276872"/>
            <a:ext cx="1723549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添加股票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图片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AutoShape 278"/>
          <p:cNvSpPr>
            <a:spLocks noChangeArrowheads="1"/>
          </p:cNvSpPr>
          <p:nvPr/>
        </p:nvSpPr>
        <p:spPr bwMode="auto">
          <a:xfrm>
            <a:off x="0" y="0"/>
            <a:ext cx="5027613" cy="6477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382F5"/>
              </a:gs>
              <a:gs pos="100000">
                <a:srgbClr val="0847A4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rgbClr val="000000">
                <a:alpha val="17998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7" name="AutoShape 257"/>
          <p:cNvSpPr>
            <a:spLocks noChangeArrowheads="1"/>
          </p:cNvSpPr>
          <p:nvPr/>
        </p:nvSpPr>
        <p:spPr bwMode="auto">
          <a:xfrm>
            <a:off x="177800" y="39688"/>
            <a:ext cx="4665663" cy="254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 Box 258"/>
          <p:cNvSpPr txBox="1">
            <a:spLocks noChangeArrowheads="1"/>
          </p:cNvSpPr>
          <p:nvPr/>
        </p:nvSpPr>
        <p:spPr bwMode="auto">
          <a:xfrm>
            <a:off x="1096963" y="114300"/>
            <a:ext cx="27876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3806097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测试效果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" name="图片 23" descr="股票效果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764704"/>
            <a:ext cx="3995936" cy="5511278"/>
          </a:xfrm>
          <a:prstGeom prst="rect">
            <a:avLst/>
          </a:prstGeom>
        </p:spPr>
      </p:pic>
      <p:pic>
        <p:nvPicPr>
          <p:cNvPr id="25" name="图片 24" descr="删除股票效果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692696"/>
            <a:ext cx="3744416" cy="590327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0" y="2204864"/>
            <a:ext cx="1723549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删除股票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67944" y="2060848"/>
            <a:ext cx="2031325" cy="31700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股票详细信息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图片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AutoShape 278"/>
          <p:cNvSpPr>
            <a:spLocks noChangeArrowheads="1"/>
          </p:cNvSpPr>
          <p:nvPr/>
        </p:nvSpPr>
        <p:spPr bwMode="auto">
          <a:xfrm>
            <a:off x="0" y="0"/>
            <a:ext cx="5027613" cy="6477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382F5"/>
              </a:gs>
              <a:gs pos="100000">
                <a:srgbClr val="0847A4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rgbClr val="000000">
                <a:alpha val="17998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7" name="AutoShape 257"/>
          <p:cNvSpPr>
            <a:spLocks noChangeArrowheads="1"/>
          </p:cNvSpPr>
          <p:nvPr/>
        </p:nvSpPr>
        <p:spPr bwMode="auto">
          <a:xfrm>
            <a:off x="177800" y="39688"/>
            <a:ext cx="4665663" cy="254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 Box 258"/>
          <p:cNvSpPr txBox="1">
            <a:spLocks noChangeArrowheads="1"/>
          </p:cNvSpPr>
          <p:nvPr/>
        </p:nvSpPr>
        <p:spPr bwMode="auto">
          <a:xfrm>
            <a:off x="1096963" y="114300"/>
            <a:ext cx="27876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3806097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总结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692696"/>
            <a:ext cx="756084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这次项目主要遇到两个问题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耗时操作处理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解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决方法：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1).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耗时处理用多线程  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2).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使用异步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请求类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引导界面不能加载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解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决方法：启动程序时首先启动引导界面，跳过主界面，最后由引导界面转到主界面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参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考资料：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1.http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://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blog.csdn.net/nainai007/article/details/7555746                            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ViewPager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实现页面切换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2.Android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经典项目案例开发第十二章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P270-P294</a:t>
            </a: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图片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AutoShape 257"/>
          <p:cNvSpPr>
            <a:spLocks noChangeArrowheads="1"/>
          </p:cNvSpPr>
          <p:nvPr/>
        </p:nvSpPr>
        <p:spPr bwMode="auto">
          <a:xfrm>
            <a:off x="177800" y="39688"/>
            <a:ext cx="4665663" cy="254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 Box 258"/>
          <p:cNvSpPr txBox="1">
            <a:spLocks noChangeArrowheads="1"/>
          </p:cNvSpPr>
          <p:nvPr/>
        </p:nvSpPr>
        <p:spPr bwMode="auto">
          <a:xfrm>
            <a:off x="1096963" y="114300"/>
            <a:ext cx="27876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3806097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总结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35178" y="2967335"/>
            <a:ext cx="3473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54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Thankyou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图片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45"/>
          <p:cNvGrpSpPr>
            <a:grpSpLocks/>
          </p:cNvGrpSpPr>
          <p:nvPr/>
        </p:nvGrpSpPr>
        <p:grpSpPr bwMode="auto">
          <a:xfrm>
            <a:off x="1660824" y="1279053"/>
            <a:ext cx="6261100" cy="4652963"/>
            <a:chOff x="2417636" y="1060451"/>
            <a:chExt cx="6260590" cy="4652389"/>
          </a:xfrm>
        </p:grpSpPr>
        <p:grpSp>
          <p:nvGrpSpPr>
            <p:cNvPr id="4" name="그룹 72"/>
            <p:cNvGrpSpPr>
              <a:grpSpLocks/>
            </p:cNvGrpSpPr>
            <p:nvPr/>
          </p:nvGrpSpPr>
          <p:grpSpPr bwMode="auto">
            <a:xfrm>
              <a:off x="2500313" y="1060451"/>
              <a:ext cx="5929311" cy="931864"/>
              <a:chOff x="2500298" y="857232"/>
              <a:chExt cx="5929354" cy="930728"/>
            </a:xfrm>
          </p:grpSpPr>
          <p:sp>
            <p:nvSpPr>
              <p:cNvPr id="27" name="AutoShape 864"/>
              <p:cNvSpPr>
                <a:spLocks noChangeArrowheads="1"/>
              </p:cNvSpPr>
              <p:nvPr/>
            </p:nvSpPr>
            <p:spPr bwMode="auto">
              <a:xfrm>
                <a:off x="2500298" y="891038"/>
                <a:ext cx="5929354" cy="78443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84AAC"/>
                  </a:gs>
                  <a:gs pos="100000">
                    <a:srgbClr val="0C63E8"/>
                  </a:gs>
                </a:gsLst>
                <a:lin ang="5400000" scaled="1"/>
              </a:gradFill>
              <a:ln w="19050" algn="ctr">
                <a:noFill/>
                <a:round/>
                <a:headEnd/>
                <a:tailEnd/>
              </a:ln>
              <a:effectLst>
                <a:outerShdw blurRad="149987" dist="127000" dir="288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146050" h="139700"/>
              </a:sp3d>
            </p:spPr>
            <p:txBody>
              <a:bodyPr wrap="none" lIns="72000" tIns="0" rIns="72000" bIns="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9pPr>
              </a:lstStyle>
              <a:p>
                <a:pPr algn="ctr" eaLnBrk="1" hangingPunct="1">
                  <a:defRPr/>
                </a:pPr>
                <a:endParaRPr kumimoji="0" lang="en-US" altLang="ko-KR" sz="2000" b="1" smtClean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pic>
            <p:nvPicPr>
              <p:cNvPr id="28" name="Picture 49" descr="그림자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43706" y="857232"/>
                <a:ext cx="5143498" cy="930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" name="TextBox 47"/>
              <p:cNvSpPr txBox="1">
                <a:spLocks noChangeArrowheads="1"/>
              </p:cNvSpPr>
              <p:nvPr/>
            </p:nvSpPr>
            <p:spPr bwMode="auto">
              <a:xfrm>
                <a:off x="2789225" y="914312"/>
                <a:ext cx="438153" cy="7008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latinLnBrk="1"/>
                <a:r>
                  <a:rPr kumimoji="1" lang="en-US" altLang="ko-KR" sz="4000" b="1">
                    <a:solidFill>
                      <a:srgbClr val="FFFFFF"/>
                    </a:solidFill>
                    <a:latin typeface="Times New Roman" pitchFamily="18" charset="0"/>
                    <a:ea typeface="Gulim" pitchFamily="34" charset="-127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5" name="그룹 73"/>
            <p:cNvGrpSpPr>
              <a:grpSpLocks/>
            </p:cNvGrpSpPr>
            <p:nvPr/>
          </p:nvGrpSpPr>
          <p:grpSpPr bwMode="auto">
            <a:xfrm>
              <a:off x="2417636" y="1915033"/>
              <a:ext cx="6260590" cy="1115568"/>
              <a:chOff x="2417620" y="1860189"/>
              <a:chExt cx="6260635" cy="1114209"/>
            </a:xfrm>
          </p:grpSpPr>
          <p:sp>
            <p:nvSpPr>
              <p:cNvPr id="22" name="AutoShape 864"/>
              <p:cNvSpPr>
                <a:spLocks noChangeArrowheads="1"/>
              </p:cNvSpPr>
              <p:nvPr/>
            </p:nvSpPr>
            <p:spPr bwMode="auto">
              <a:xfrm>
                <a:off x="2500298" y="1934712"/>
                <a:ext cx="5929354" cy="78443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84AAC"/>
                  </a:gs>
                  <a:gs pos="100000">
                    <a:srgbClr val="0C63E8"/>
                  </a:gs>
                </a:gsLst>
                <a:lin ang="5400000" scaled="1"/>
              </a:gradFill>
              <a:ln w="19050" algn="ctr">
                <a:noFill/>
                <a:round/>
                <a:headEnd/>
                <a:tailEnd/>
              </a:ln>
              <a:effectLst>
                <a:outerShdw blurRad="149987" dist="127000" dir="288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146050" h="139700"/>
              </a:sp3d>
            </p:spPr>
            <p:txBody>
              <a:bodyPr wrap="none" lIns="72000" tIns="0" rIns="72000" bIns="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9pPr>
              </a:lstStyle>
              <a:p>
                <a:pPr algn="ctr" eaLnBrk="1" hangingPunct="1">
                  <a:defRPr/>
                </a:pPr>
                <a:endParaRPr kumimoji="0" lang="en-US" altLang="ko-KR" sz="2000" b="1" smtClean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3" name="Group 48"/>
              <p:cNvGrpSpPr>
                <a:grpSpLocks/>
              </p:cNvGrpSpPr>
              <p:nvPr/>
            </p:nvGrpSpPr>
            <p:grpSpPr bwMode="auto">
              <a:xfrm>
                <a:off x="3243706" y="1900906"/>
                <a:ext cx="5143499" cy="930728"/>
                <a:chOff x="1383" y="890"/>
                <a:chExt cx="2948" cy="549"/>
              </a:xfrm>
            </p:grpSpPr>
            <p:pic>
              <p:nvPicPr>
                <p:cNvPr id="25" name="Picture 49" descr="그림자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383" y="890"/>
                  <a:ext cx="2948" cy="5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6" name="AutoShape 51"/>
                <p:cNvSpPr>
                  <a:spLocks noChangeArrowheads="1"/>
                </p:cNvSpPr>
                <p:nvPr/>
              </p:nvSpPr>
              <p:spPr bwMode="auto">
                <a:xfrm>
                  <a:off x="1551" y="990"/>
                  <a:ext cx="2611" cy="15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FFFFF">
                        <a:alpha val="37999"/>
                      </a:srgbClr>
                    </a:gs>
                    <a:gs pos="100000">
                      <a:srgbClr val="767676">
                        <a:alpha val="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342000" tIns="190800" anchor="ctr"/>
                <a:lstStyle/>
                <a:p>
                  <a:pPr latinLnBrk="1"/>
                  <a:endParaRPr kumimoji="1" lang="ko-KR" altLang="ko-KR">
                    <a:solidFill>
                      <a:srgbClr val="000000"/>
                    </a:solidFill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  <p:sp>
            <p:nvSpPr>
              <p:cNvPr id="24" name="TextBox 53"/>
              <p:cNvSpPr txBox="1">
                <a:spLocks noChangeArrowheads="1"/>
              </p:cNvSpPr>
              <p:nvPr/>
            </p:nvSpPr>
            <p:spPr bwMode="auto">
              <a:xfrm>
                <a:off x="2789225" y="1957986"/>
                <a:ext cx="438153" cy="7008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latinLnBrk="1"/>
                <a:r>
                  <a:rPr kumimoji="1" lang="en-US" altLang="ko-KR" sz="4000" b="1">
                    <a:solidFill>
                      <a:srgbClr val="FFFFFF"/>
                    </a:solidFill>
                    <a:latin typeface="Times New Roman" pitchFamily="18" charset="0"/>
                    <a:ea typeface="Gulim" pitchFamily="34" charset="-127"/>
                    <a:cs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6" name="그룹 74"/>
            <p:cNvGrpSpPr>
              <a:grpSpLocks/>
            </p:cNvGrpSpPr>
            <p:nvPr/>
          </p:nvGrpSpPr>
          <p:grpSpPr bwMode="auto">
            <a:xfrm>
              <a:off x="2500313" y="2884938"/>
              <a:ext cx="5929311" cy="784052"/>
              <a:chOff x="2500298" y="2901038"/>
              <a:chExt cx="5929354" cy="784434"/>
            </a:xfrm>
          </p:grpSpPr>
          <p:sp>
            <p:nvSpPr>
              <p:cNvPr id="19" name="AutoShape 864"/>
              <p:cNvSpPr>
                <a:spLocks noChangeArrowheads="1"/>
              </p:cNvSpPr>
              <p:nvPr/>
            </p:nvSpPr>
            <p:spPr bwMode="auto">
              <a:xfrm>
                <a:off x="2500298" y="2901038"/>
                <a:ext cx="5929354" cy="78443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84AAC"/>
                  </a:gs>
                  <a:gs pos="100000">
                    <a:srgbClr val="0C63E8"/>
                  </a:gs>
                </a:gsLst>
                <a:lin ang="5400000" scaled="1"/>
              </a:gradFill>
              <a:ln w="19050" algn="ctr">
                <a:noFill/>
                <a:round/>
                <a:headEnd/>
                <a:tailEnd/>
              </a:ln>
              <a:effectLst>
                <a:outerShdw blurRad="149987" dist="127000" dir="288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146050" h="139700"/>
              </a:sp3d>
            </p:spPr>
            <p:txBody>
              <a:bodyPr wrap="none" lIns="72000" tIns="0" rIns="72000" bIns="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9pPr>
              </a:lstStyle>
              <a:p>
                <a:pPr algn="ctr" eaLnBrk="1" hangingPunct="1">
                  <a:defRPr/>
                </a:pPr>
                <a:endParaRPr kumimoji="0" lang="en-US" altLang="ko-KR" sz="2000" b="1" smtClean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AutoShape 51"/>
              <p:cNvSpPr>
                <a:spLocks noChangeArrowheads="1"/>
              </p:cNvSpPr>
              <p:nvPr/>
            </p:nvSpPr>
            <p:spPr bwMode="auto">
              <a:xfrm>
                <a:off x="3536822" y="3036764"/>
                <a:ext cx="4555521" cy="26277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37999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lIns="342000" tIns="190800" anchor="ctr"/>
              <a:lstStyle/>
              <a:p>
                <a:pPr latinLnBrk="1"/>
                <a:endParaRPr kumimoji="1" lang="ko-KR" altLang="ko-KR">
                  <a:solidFill>
                    <a:srgbClr val="000000"/>
                  </a:solidFill>
                  <a:latin typeface="Gulim" pitchFamily="34" charset="-127"/>
                  <a:ea typeface="Gulim" pitchFamily="34" charset="-127"/>
                </a:endParaRPr>
              </a:p>
            </p:txBody>
          </p:sp>
          <p:sp>
            <p:nvSpPr>
              <p:cNvPr id="21" name="TextBox 59"/>
              <p:cNvSpPr txBox="1">
                <a:spLocks noChangeArrowheads="1"/>
              </p:cNvSpPr>
              <p:nvPr/>
            </p:nvSpPr>
            <p:spPr bwMode="auto">
              <a:xfrm>
                <a:off x="2789225" y="2924410"/>
                <a:ext cx="438153" cy="7020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latinLnBrk="1"/>
                <a:r>
                  <a:rPr kumimoji="1" lang="en-US" altLang="ko-KR" sz="4000" b="1">
                    <a:solidFill>
                      <a:srgbClr val="FFFFFF"/>
                    </a:solidFill>
                    <a:latin typeface="Times New Roman" pitchFamily="18" charset="0"/>
                    <a:ea typeface="Gulim" pitchFamily="34" charset="-127"/>
                    <a:cs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7" name="그룹 76"/>
            <p:cNvGrpSpPr>
              <a:grpSpLocks/>
            </p:cNvGrpSpPr>
            <p:nvPr/>
          </p:nvGrpSpPr>
          <p:grpSpPr bwMode="auto">
            <a:xfrm>
              <a:off x="2417636" y="3707257"/>
              <a:ext cx="6260590" cy="1115568"/>
              <a:chOff x="2417620" y="3899540"/>
              <a:chExt cx="6260635" cy="1116111"/>
            </a:xfrm>
          </p:grpSpPr>
          <p:sp>
            <p:nvSpPr>
              <p:cNvPr id="14" name="AutoShape 864"/>
              <p:cNvSpPr>
                <a:spLocks noChangeArrowheads="1"/>
              </p:cNvSpPr>
              <p:nvPr/>
            </p:nvSpPr>
            <p:spPr bwMode="auto">
              <a:xfrm>
                <a:off x="2500298" y="3972608"/>
                <a:ext cx="5929354" cy="78443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84AAC"/>
                  </a:gs>
                  <a:gs pos="100000">
                    <a:srgbClr val="0C63E8"/>
                  </a:gs>
                </a:gsLst>
                <a:lin ang="5400000" scaled="1"/>
              </a:gradFill>
              <a:ln w="19050" algn="ctr">
                <a:noFill/>
                <a:round/>
                <a:headEnd/>
                <a:tailEnd/>
              </a:ln>
              <a:effectLst>
                <a:outerShdw blurRad="149987" dist="127000" dir="288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146050" h="139700"/>
              </a:sp3d>
            </p:spPr>
            <p:txBody>
              <a:bodyPr wrap="none" lIns="72000" tIns="0" rIns="72000" bIns="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9pPr>
              </a:lstStyle>
              <a:p>
                <a:pPr algn="ctr" eaLnBrk="1" hangingPunct="1">
                  <a:defRPr/>
                </a:pPr>
                <a:endParaRPr kumimoji="0" lang="en-US" altLang="ko-KR" sz="2000" b="1" smtClean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5" name="Group 48"/>
              <p:cNvGrpSpPr>
                <a:grpSpLocks/>
              </p:cNvGrpSpPr>
              <p:nvPr/>
            </p:nvGrpSpPr>
            <p:grpSpPr bwMode="auto">
              <a:xfrm>
                <a:off x="3243706" y="3938802"/>
                <a:ext cx="5143499" cy="930728"/>
                <a:chOff x="1383" y="890"/>
                <a:chExt cx="2948" cy="549"/>
              </a:xfrm>
            </p:grpSpPr>
            <p:pic>
              <p:nvPicPr>
                <p:cNvPr id="17" name="Picture 49" descr="그림자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383" y="890"/>
                  <a:ext cx="2948" cy="5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8" name="AutoShape 51"/>
                <p:cNvSpPr>
                  <a:spLocks noChangeArrowheads="1"/>
                </p:cNvSpPr>
                <p:nvPr/>
              </p:nvSpPr>
              <p:spPr bwMode="auto">
                <a:xfrm>
                  <a:off x="1551" y="990"/>
                  <a:ext cx="2611" cy="15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FFFFF">
                        <a:alpha val="37999"/>
                      </a:srgbClr>
                    </a:gs>
                    <a:gs pos="100000">
                      <a:srgbClr val="767676">
                        <a:alpha val="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342000" tIns="190800" anchor="ctr"/>
                <a:lstStyle/>
                <a:p>
                  <a:pPr latinLnBrk="1"/>
                  <a:endParaRPr kumimoji="1" lang="ko-KR" altLang="ko-KR">
                    <a:solidFill>
                      <a:srgbClr val="000000"/>
                    </a:solidFill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  <p:sp>
            <p:nvSpPr>
              <p:cNvPr id="16" name="TextBox 65"/>
              <p:cNvSpPr txBox="1">
                <a:spLocks noChangeArrowheads="1"/>
              </p:cNvSpPr>
              <p:nvPr/>
            </p:nvSpPr>
            <p:spPr bwMode="auto">
              <a:xfrm>
                <a:off x="2789225" y="3995980"/>
                <a:ext cx="438153" cy="7020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latinLnBrk="1"/>
                <a:r>
                  <a:rPr kumimoji="1" lang="en-US" altLang="ko-KR" sz="4000" b="1">
                    <a:solidFill>
                      <a:srgbClr val="FFFFFF"/>
                    </a:solidFill>
                    <a:latin typeface="Times New Roman" pitchFamily="18" charset="0"/>
                    <a:ea typeface="Gulim" pitchFamily="34" charset="-127"/>
                    <a:cs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8" name="그룹 77"/>
            <p:cNvGrpSpPr>
              <a:grpSpLocks/>
            </p:cNvGrpSpPr>
            <p:nvPr/>
          </p:nvGrpSpPr>
          <p:grpSpPr bwMode="auto">
            <a:xfrm>
              <a:off x="2417636" y="4603369"/>
              <a:ext cx="6260590" cy="1109471"/>
              <a:chOff x="2417620" y="4928330"/>
              <a:chExt cx="6260635" cy="1110012"/>
            </a:xfrm>
          </p:grpSpPr>
          <p:sp>
            <p:nvSpPr>
              <p:cNvPr id="9" name="AutoShape 864"/>
              <p:cNvSpPr>
                <a:spLocks noChangeArrowheads="1"/>
              </p:cNvSpPr>
              <p:nvPr/>
            </p:nvSpPr>
            <p:spPr bwMode="auto">
              <a:xfrm>
                <a:off x="2500298" y="5000636"/>
                <a:ext cx="5929354" cy="78443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84AAC"/>
                  </a:gs>
                  <a:gs pos="100000">
                    <a:srgbClr val="0C63E8"/>
                  </a:gs>
                </a:gsLst>
                <a:lin ang="5400000" scaled="1"/>
              </a:gradFill>
              <a:ln w="19050" algn="ctr">
                <a:noFill/>
                <a:round/>
                <a:headEnd/>
                <a:tailEnd/>
              </a:ln>
              <a:effectLst>
                <a:outerShdw blurRad="149987" dist="127000" dir="288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146050" h="139700"/>
              </a:sp3d>
            </p:spPr>
            <p:txBody>
              <a:bodyPr wrap="none" lIns="72000" tIns="0" rIns="72000" bIns="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9pPr>
              </a:lstStyle>
              <a:p>
                <a:pPr algn="ctr" eaLnBrk="1" hangingPunct="1">
                  <a:defRPr/>
                </a:pPr>
                <a:endParaRPr kumimoji="0" lang="en-US" altLang="ko-KR" sz="2000" b="1" smtClean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0" name="Group 48"/>
              <p:cNvGrpSpPr>
                <a:grpSpLocks/>
              </p:cNvGrpSpPr>
              <p:nvPr/>
            </p:nvGrpSpPr>
            <p:grpSpPr bwMode="auto">
              <a:xfrm>
                <a:off x="3243706" y="4966830"/>
                <a:ext cx="5143499" cy="930728"/>
                <a:chOff x="1383" y="890"/>
                <a:chExt cx="2948" cy="549"/>
              </a:xfrm>
            </p:grpSpPr>
            <p:pic>
              <p:nvPicPr>
                <p:cNvPr id="12" name="Picture 49" descr="그림자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383" y="890"/>
                  <a:ext cx="2948" cy="5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" name="AutoShape 51"/>
                <p:cNvSpPr>
                  <a:spLocks noChangeArrowheads="1"/>
                </p:cNvSpPr>
                <p:nvPr/>
              </p:nvSpPr>
              <p:spPr bwMode="auto">
                <a:xfrm>
                  <a:off x="1589" y="962"/>
                  <a:ext cx="2611" cy="15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FFFFF">
                        <a:alpha val="37999"/>
                      </a:srgbClr>
                    </a:gs>
                    <a:gs pos="100000">
                      <a:srgbClr val="767676">
                        <a:alpha val="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342000" tIns="190800" anchor="ctr"/>
                <a:lstStyle/>
                <a:p>
                  <a:pPr latinLnBrk="1"/>
                  <a:endParaRPr kumimoji="1" lang="ko-KR" altLang="ko-KR">
                    <a:solidFill>
                      <a:srgbClr val="000000"/>
                    </a:solidFill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  <p:sp>
            <p:nvSpPr>
              <p:cNvPr id="11" name="TextBox 71"/>
              <p:cNvSpPr txBox="1">
                <a:spLocks noChangeArrowheads="1"/>
              </p:cNvSpPr>
              <p:nvPr/>
            </p:nvSpPr>
            <p:spPr bwMode="auto">
              <a:xfrm>
                <a:off x="2789225" y="5024008"/>
                <a:ext cx="438153" cy="7020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latinLnBrk="1"/>
                <a:r>
                  <a:rPr kumimoji="1" lang="en-US" altLang="ko-KR" sz="4000" b="1">
                    <a:solidFill>
                      <a:srgbClr val="FFFFFF"/>
                    </a:solidFill>
                    <a:latin typeface="Times New Roman" pitchFamily="18" charset="0"/>
                    <a:ea typeface="Gulim" pitchFamily="34" charset="-127"/>
                    <a:cs typeface="Times New Roman" pitchFamily="18" charset="0"/>
                  </a:rPr>
                  <a:t>5</a:t>
                </a:r>
              </a:p>
            </p:txBody>
          </p:sp>
        </p:grpSp>
      </p:grpSp>
      <p:sp>
        <p:nvSpPr>
          <p:cNvPr id="31" name="AutoShape 50"/>
          <p:cNvSpPr>
            <a:spLocks noChangeArrowheads="1"/>
          </p:cNvSpPr>
          <p:nvPr/>
        </p:nvSpPr>
        <p:spPr bwMode="auto">
          <a:xfrm>
            <a:off x="2627784" y="2331616"/>
            <a:ext cx="4865688" cy="560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CADC8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FFFF"/>
            </a:solidFill>
            <a:round/>
            <a:headEnd/>
            <a:tailEnd/>
          </a:ln>
        </p:spPr>
        <p:txBody>
          <a:bodyPr wrap="none" lIns="342000" tIns="36000" bIns="36000" anchor="ctr"/>
          <a:lstStyle/>
          <a:p>
            <a:pPr algn="ctr" latinLnBrk="1"/>
            <a:r>
              <a:rPr lang="zh-CN" altLang="en-US" sz="28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界 面 设 </a:t>
            </a:r>
            <a:r>
              <a:rPr lang="zh-CN" altLang="en-US" sz="28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计</a:t>
            </a:r>
            <a:endParaRPr lang="en-US" altLang="ko-KR" sz="28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AutoShape 50"/>
          <p:cNvSpPr>
            <a:spLocks noChangeArrowheads="1"/>
          </p:cNvSpPr>
          <p:nvPr/>
        </p:nvSpPr>
        <p:spPr bwMode="auto">
          <a:xfrm>
            <a:off x="2555776" y="3195712"/>
            <a:ext cx="4865688" cy="5588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CADC8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FFFF"/>
            </a:solidFill>
            <a:round/>
            <a:headEnd/>
            <a:tailEnd/>
          </a:ln>
        </p:spPr>
        <p:txBody>
          <a:bodyPr wrap="none" lIns="342000" tIns="36000" bIns="36000" anchor="ctr"/>
          <a:lstStyle/>
          <a:p>
            <a:pPr algn="ctr" latinLnBrk="1"/>
            <a:r>
              <a:rPr lang="zh-CN" altLang="en-US" sz="28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功 能 实 </a:t>
            </a:r>
            <a:r>
              <a:rPr lang="zh-CN" altLang="en-US" sz="28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现</a:t>
            </a:r>
            <a:endParaRPr lang="en-US" altLang="ko-KR" sz="32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AutoShape 50"/>
          <p:cNvSpPr>
            <a:spLocks noChangeArrowheads="1"/>
          </p:cNvSpPr>
          <p:nvPr/>
        </p:nvSpPr>
        <p:spPr bwMode="auto">
          <a:xfrm>
            <a:off x="2596928" y="4147493"/>
            <a:ext cx="4865688" cy="560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CADC8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FFFF"/>
            </a:solidFill>
            <a:round/>
            <a:headEnd/>
            <a:tailEnd/>
          </a:ln>
        </p:spPr>
        <p:txBody>
          <a:bodyPr wrap="none" lIns="342000" tIns="36000" bIns="36000" anchor="ctr"/>
          <a:lstStyle/>
          <a:p>
            <a:pPr algn="ctr" latinLnBrk="1"/>
            <a:r>
              <a:rPr lang="zh-CN" altLang="en-US" sz="28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测 试 与 运 </a:t>
            </a:r>
            <a:r>
              <a:rPr lang="zh-CN" altLang="en-US" sz="28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ko-KR" sz="28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AutoShape 50"/>
          <p:cNvSpPr>
            <a:spLocks noChangeArrowheads="1"/>
          </p:cNvSpPr>
          <p:nvPr/>
        </p:nvSpPr>
        <p:spPr bwMode="auto">
          <a:xfrm>
            <a:off x="2596928" y="5013176"/>
            <a:ext cx="4865688" cy="5588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CADC8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FFFF"/>
            </a:solidFill>
            <a:round/>
            <a:headEnd/>
            <a:tailEnd/>
          </a:ln>
        </p:spPr>
        <p:txBody>
          <a:bodyPr wrap="none" lIns="342000" tIns="36000" bIns="36000" anchor="ctr"/>
          <a:lstStyle/>
          <a:p>
            <a:pPr algn="ctr" latinLnBrk="1"/>
            <a:r>
              <a:rPr lang="zh-CN" altLang="en-US" sz="28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总 </a:t>
            </a:r>
            <a:r>
              <a:rPr lang="zh-CN" altLang="en-US" sz="28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结</a:t>
            </a:r>
            <a:endParaRPr lang="en-US" altLang="ko-KR" sz="28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AutoShape 50"/>
          <p:cNvSpPr>
            <a:spLocks noChangeArrowheads="1"/>
          </p:cNvSpPr>
          <p:nvPr/>
        </p:nvSpPr>
        <p:spPr bwMode="auto">
          <a:xfrm>
            <a:off x="2627784" y="1412776"/>
            <a:ext cx="4865688" cy="5588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CADC8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FFFF"/>
            </a:solidFill>
            <a:round/>
            <a:headEnd/>
            <a:tailEnd/>
          </a:ln>
        </p:spPr>
        <p:txBody>
          <a:bodyPr wrap="none" lIns="342000" tIns="36000" bIns="36000" anchor="ctr"/>
          <a:lstStyle/>
          <a:p>
            <a:pPr algn="ctr" latinLnBrk="1"/>
            <a:r>
              <a:rPr lang="zh-CN" altLang="en-US" sz="28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需 求 分 </a:t>
            </a:r>
            <a:r>
              <a:rPr lang="zh-CN" altLang="en-US" sz="28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析</a:t>
            </a:r>
            <a:endParaRPr lang="en-US" altLang="ko-KR" sz="28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1560" y="8367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4" name="图示 13"/>
          <p:cNvGraphicFramePr/>
          <p:nvPr/>
        </p:nvGraphicFramePr>
        <p:xfrm>
          <a:off x="144016" y="1916832"/>
          <a:ext cx="8748464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AutoShape 278"/>
          <p:cNvSpPr>
            <a:spLocks noChangeArrowheads="1"/>
          </p:cNvSpPr>
          <p:nvPr/>
        </p:nvSpPr>
        <p:spPr bwMode="auto">
          <a:xfrm>
            <a:off x="0" y="0"/>
            <a:ext cx="5027613" cy="6477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382F5"/>
              </a:gs>
              <a:gs pos="100000">
                <a:srgbClr val="0847A4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rgbClr val="000000">
                <a:alpha val="17998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16" name="AutoShape 257"/>
          <p:cNvSpPr>
            <a:spLocks noChangeArrowheads="1"/>
          </p:cNvSpPr>
          <p:nvPr/>
        </p:nvSpPr>
        <p:spPr bwMode="auto">
          <a:xfrm>
            <a:off x="177800" y="39688"/>
            <a:ext cx="4665663" cy="254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ext Box 258"/>
          <p:cNvSpPr txBox="1">
            <a:spLocks noChangeArrowheads="1"/>
          </p:cNvSpPr>
          <p:nvPr/>
        </p:nvSpPr>
        <p:spPr bwMode="auto">
          <a:xfrm>
            <a:off x="1096963" y="114300"/>
            <a:ext cx="27876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3806097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人   员   分    配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1560" y="8367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95536" y="1052736"/>
            <a:ext cx="792088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>
              <a:lnSpc>
                <a:spcPct val="90000"/>
              </a:lnSpc>
            </a:pPr>
            <a:r>
              <a:rPr lang="zh-CN" altLang="en-US" sz="3600" b="1" dirty="0" smtClean="0">
                <a:solidFill>
                  <a:srgbClr val="777777"/>
                </a:solidFill>
                <a:ea typeface="微软雅黑" pitchFamily="34" charset="-122"/>
              </a:rPr>
              <a:t>          股票</a:t>
            </a:r>
            <a:r>
              <a:rPr lang="en-US" altLang="zh-CN" sz="3600" b="1" dirty="0" smtClean="0">
                <a:solidFill>
                  <a:srgbClr val="777777"/>
                </a:solidFill>
                <a:ea typeface="微软雅黑" pitchFamily="34" charset="-122"/>
              </a:rPr>
              <a:t>,</a:t>
            </a:r>
            <a:r>
              <a:rPr lang="zh-CN" altLang="en-US" sz="3600" b="1" dirty="0" smtClean="0">
                <a:solidFill>
                  <a:srgbClr val="777777"/>
                </a:solidFill>
                <a:ea typeface="微软雅黑" pitchFamily="34" charset="-122"/>
              </a:rPr>
              <a:t>亏得多赚的少，但是大家还是乐此地往里跳</a:t>
            </a:r>
            <a:r>
              <a:rPr lang="en-US" altLang="zh-CN" sz="3600" b="1" dirty="0" smtClean="0">
                <a:solidFill>
                  <a:srgbClr val="777777"/>
                </a:solidFill>
                <a:ea typeface="微软雅黑" pitchFamily="34" charset="-122"/>
              </a:rPr>
              <a:t>.</a:t>
            </a:r>
            <a:endParaRPr lang="zh-CN" altLang="en-US" sz="3600" dirty="0"/>
          </a:p>
        </p:txBody>
      </p:sp>
      <p:pic>
        <p:nvPicPr>
          <p:cNvPr id="10" name="图片 9" descr="股票走势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2132856"/>
            <a:ext cx="4351902" cy="3278830"/>
          </a:xfrm>
          <a:prstGeom prst="rect">
            <a:avLst/>
          </a:prstGeom>
        </p:spPr>
      </p:pic>
      <p:pic>
        <p:nvPicPr>
          <p:cNvPr id="9" name="图片 8" descr="股票走势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9592" y="3140968"/>
            <a:ext cx="4997537" cy="3352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图片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AutoShape 278"/>
          <p:cNvSpPr>
            <a:spLocks noChangeArrowheads="1"/>
          </p:cNvSpPr>
          <p:nvPr/>
        </p:nvSpPr>
        <p:spPr bwMode="auto">
          <a:xfrm>
            <a:off x="0" y="0"/>
            <a:ext cx="5027613" cy="6477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382F5"/>
              </a:gs>
              <a:gs pos="100000">
                <a:srgbClr val="0847A4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rgbClr val="000000">
                <a:alpha val="17998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7" name="AutoShape 257"/>
          <p:cNvSpPr>
            <a:spLocks noChangeArrowheads="1"/>
          </p:cNvSpPr>
          <p:nvPr/>
        </p:nvSpPr>
        <p:spPr bwMode="auto">
          <a:xfrm>
            <a:off x="177800" y="39688"/>
            <a:ext cx="4665663" cy="254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 Box 258"/>
          <p:cNvSpPr txBox="1">
            <a:spLocks noChangeArrowheads="1"/>
          </p:cNvSpPr>
          <p:nvPr/>
        </p:nvSpPr>
        <p:spPr bwMode="auto">
          <a:xfrm>
            <a:off x="1096963" y="114300"/>
            <a:ext cx="27876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3806097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需 求 分 析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635896" y="1484387"/>
            <a:ext cx="1872357" cy="1190625"/>
          </a:xfrm>
          <a:prstGeom prst="ellipse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业务需求</a:t>
            </a:r>
            <a:endParaRPr lang="zh-CN" altLang="en-US" sz="20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635896" y="3284587"/>
            <a:ext cx="1944365" cy="1190625"/>
          </a:xfrm>
          <a:prstGeom prst="ellipse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用户需求</a:t>
            </a:r>
            <a:endParaRPr lang="zh-CN" altLang="en-US" sz="20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635896" y="5156795"/>
            <a:ext cx="1944167" cy="1152525"/>
          </a:xfrm>
          <a:prstGeom prst="ellipse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功能需求</a:t>
            </a:r>
            <a:endParaRPr lang="zh-CN" altLang="en-US" sz="20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126288" y="3355826"/>
            <a:ext cx="2017712" cy="1008063"/>
          </a:xfrm>
          <a:prstGeom prst="ellipse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程序要求</a:t>
            </a:r>
          </a:p>
        </p:txBody>
      </p:sp>
      <p:cxnSp>
        <p:nvCxnSpPr>
          <p:cNvPr id="14" name="直接箭头连接符 13"/>
          <p:cNvCxnSpPr>
            <a:stCxn id="13" idx="2"/>
            <a:endCxn id="9" idx="6"/>
          </p:cNvCxnSpPr>
          <p:nvPr/>
        </p:nvCxnSpPr>
        <p:spPr>
          <a:xfrm flipH="1" flipV="1">
            <a:off x="5508253" y="2079700"/>
            <a:ext cx="1618035" cy="1780158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6" name="直接箭头连接符 15"/>
          <p:cNvCxnSpPr>
            <a:stCxn id="13" idx="2"/>
          </p:cNvCxnSpPr>
          <p:nvPr/>
        </p:nvCxnSpPr>
        <p:spPr>
          <a:xfrm flipH="1">
            <a:off x="5580112" y="3859858"/>
            <a:ext cx="1546176" cy="793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7" name="直接箭头连接符 16"/>
          <p:cNvCxnSpPr>
            <a:stCxn id="13" idx="2"/>
            <a:endCxn id="12" idx="6"/>
          </p:cNvCxnSpPr>
          <p:nvPr/>
        </p:nvCxnSpPr>
        <p:spPr>
          <a:xfrm flipH="1">
            <a:off x="5580063" y="3859858"/>
            <a:ext cx="1546225" cy="1873200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8" name="圆角矩形 17"/>
          <p:cNvSpPr/>
          <p:nvPr/>
        </p:nvSpPr>
        <p:spPr>
          <a:xfrm>
            <a:off x="0" y="1412379"/>
            <a:ext cx="3635375" cy="503262"/>
          </a:xfrm>
          <a:prstGeom prst="round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证券市场联网业务发展需要</a:t>
            </a:r>
            <a:endParaRPr lang="zh-CN" altLang="en-US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0" y="2924547"/>
            <a:ext cx="3635375" cy="504056"/>
          </a:xfrm>
          <a:prstGeom prst="round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界面简洁</a:t>
            </a:r>
            <a:endParaRPr lang="zh-CN" altLang="en-US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0" y="5156795"/>
            <a:ext cx="3635375" cy="432469"/>
          </a:xfrm>
          <a:prstGeom prst="round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获得股票数据</a:t>
            </a:r>
            <a:endParaRPr lang="zh-CN" altLang="en-US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0" y="5732859"/>
            <a:ext cx="3635375" cy="432469"/>
          </a:xfrm>
          <a:prstGeom prst="round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解析股票数据</a:t>
            </a:r>
            <a:endParaRPr lang="zh-CN" altLang="en-US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0" y="3572619"/>
            <a:ext cx="3635375" cy="504056"/>
          </a:xfrm>
          <a:prstGeom prst="round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显示清晰</a:t>
            </a:r>
            <a:endParaRPr lang="zh-CN" altLang="en-US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0" y="1988443"/>
            <a:ext cx="3635375" cy="503262"/>
          </a:xfrm>
          <a:prstGeom prst="round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现代化银行经营管理需求</a:t>
            </a:r>
            <a:endParaRPr lang="zh-CN" altLang="en-US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0" y="4220691"/>
            <a:ext cx="3635375" cy="504056"/>
          </a:xfrm>
          <a:prstGeom prst="round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更新及时</a:t>
            </a:r>
            <a:endParaRPr lang="zh-CN" altLang="en-US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8" grpId="0" animBg="1"/>
      <p:bldP spid="20" grpId="0" animBg="1"/>
      <p:bldP spid="21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图片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AutoShape 278"/>
          <p:cNvSpPr>
            <a:spLocks noChangeArrowheads="1"/>
          </p:cNvSpPr>
          <p:nvPr/>
        </p:nvSpPr>
        <p:spPr bwMode="auto">
          <a:xfrm>
            <a:off x="0" y="0"/>
            <a:ext cx="5027613" cy="6477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382F5"/>
              </a:gs>
              <a:gs pos="100000">
                <a:srgbClr val="0847A4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rgbClr val="000000">
                <a:alpha val="17998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7" name="AutoShape 257"/>
          <p:cNvSpPr>
            <a:spLocks noChangeArrowheads="1"/>
          </p:cNvSpPr>
          <p:nvPr/>
        </p:nvSpPr>
        <p:spPr bwMode="auto">
          <a:xfrm>
            <a:off x="177800" y="39688"/>
            <a:ext cx="4665663" cy="254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 Box 258"/>
          <p:cNvSpPr txBox="1">
            <a:spLocks noChangeArrowheads="1"/>
          </p:cNvSpPr>
          <p:nvPr/>
        </p:nvSpPr>
        <p:spPr bwMode="auto">
          <a:xfrm>
            <a:off x="1096963" y="114300"/>
            <a:ext cx="27876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3806097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界 面 设 计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67944" y="1484784"/>
            <a:ext cx="1872357" cy="1190625"/>
          </a:xfrm>
          <a:prstGeom prst="ellipse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Main UI</a:t>
            </a:r>
            <a:endParaRPr lang="zh-CN" altLang="en-US" sz="20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995936" y="5157192"/>
            <a:ext cx="1944167" cy="1152525"/>
          </a:xfrm>
          <a:prstGeom prst="ellipse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UI</a:t>
            </a:r>
            <a:endParaRPr lang="zh-CN" altLang="en-US" sz="20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126288" y="3355826"/>
            <a:ext cx="2017712" cy="1008063"/>
          </a:xfrm>
          <a:prstGeom prst="ellipse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endParaRPr lang="zh-CN" altLang="en-US" sz="24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>
            <a:stCxn id="13" idx="2"/>
            <a:endCxn id="9" idx="6"/>
          </p:cNvCxnSpPr>
          <p:nvPr/>
        </p:nvCxnSpPr>
        <p:spPr>
          <a:xfrm flipH="1" flipV="1">
            <a:off x="5940301" y="2080097"/>
            <a:ext cx="1185987" cy="1779761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6" name="直接箭头连接符 15"/>
          <p:cNvCxnSpPr>
            <a:stCxn id="13" idx="2"/>
            <a:endCxn id="22" idx="6"/>
          </p:cNvCxnSpPr>
          <p:nvPr/>
        </p:nvCxnSpPr>
        <p:spPr>
          <a:xfrm flipH="1">
            <a:off x="5940103" y="3859858"/>
            <a:ext cx="1186185" cy="1389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7" name="直接箭头连接符 16"/>
          <p:cNvCxnSpPr>
            <a:stCxn id="13" idx="2"/>
            <a:endCxn id="12" idx="6"/>
          </p:cNvCxnSpPr>
          <p:nvPr/>
        </p:nvCxnSpPr>
        <p:spPr>
          <a:xfrm flipH="1">
            <a:off x="5940103" y="3859858"/>
            <a:ext cx="1186185" cy="1873597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8" name="圆角矩形 17"/>
          <p:cNvSpPr/>
          <p:nvPr/>
        </p:nvSpPr>
        <p:spPr>
          <a:xfrm>
            <a:off x="288553" y="1053530"/>
            <a:ext cx="3635375" cy="503262"/>
          </a:xfrm>
          <a:prstGeom prst="round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显示股票信息</a:t>
            </a:r>
            <a:endParaRPr lang="zh-CN" altLang="en-US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0" y="2924547"/>
            <a:ext cx="3995936" cy="504056"/>
          </a:xfrm>
          <a:prstGeom prst="round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TableLayout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股票名称、编号、价格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" y="5156795"/>
            <a:ext cx="3923928" cy="432469"/>
          </a:xfrm>
          <a:prstGeom prst="round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TextVIew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股票代码、名称</a:t>
            </a:r>
            <a:endParaRPr lang="zh-CN" altLang="en-US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0" y="3572619"/>
            <a:ext cx="3995936" cy="504056"/>
          </a:xfrm>
          <a:prstGeom prst="round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ImageView</a:t>
            </a:r>
            <a:r>
              <a:rPr lang="zh-CN" altLang="en-US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：显示股票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线图</a:t>
            </a:r>
            <a:endParaRPr lang="zh-CN" altLang="en-US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88553" y="1629594"/>
            <a:ext cx="3635375" cy="503262"/>
          </a:xfrm>
          <a:prstGeom prst="round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股票添加界面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文本编辑框和按钮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0" y="4220691"/>
            <a:ext cx="3995936" cy="504056"/>
          </a:xfrm>
          <a:prstGeom prst="round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Button</a:t>
            </a:r>
            <a:r>
              <a:rPr lang="zh-CN" altLang="en-US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：删除按钮和添加按钮</a:t>
            </a:r>
            <a:endParaRPr lang="zh-CN" altLang="en-US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995936" y="3284984"/>
            <a:ext cx="1944167" cy="1152525"/>
          </a:xfrm>
          <a:prstGeom prst="ellipse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Detail UI</a:t>
            </a:r>
            <a:endParaRPr lang="zh-CN" altLang="en-US" sz="20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88553" y="2205658"/>
            <a:ext cx="3635375" cy="503262"/>
          </a:xfrm>
          <a:prstGeom prst="round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TextView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kern="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为空时显示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0" y="5805264"/>
            <a:ext cx="3923928" cy="432469"/>
          </a:xfrm>
          <a:prstGeom prst="round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TextVIew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当前价格、涨跌百分比</a:t>
            </a:r>
            <a:endParaRPr lang="zh-CN" altLang="en-US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8" grpId="0" animBg="1"/>
      <p:bldP spid="20" grpId="0" animBg="1"/>
      <p:bldP spid="21" grpId="0" animBg="1"/>
      <p:bldP spid="33" grpId="0" animBg="1"/>
      <p:bldP spid="34" grpId="0" animBg="1"/>
      <p:bldP spid="35" grpId="0" animBg="1"/>
      <p:bldP spid="22" grpId="0" animBg="1"/>
      <p:bldP spid="24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图片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AutoShape 278"/>
          <p:cNvSpPr>
            <a:spLocks noChangeArrowheads="1"/>
          </p:cNvSpPr>
          <p:nvPr/>
        </p:nvSpPr>
        <p:spPr bwMode="auto">
          <a:xfrm>
            <a:off x="0" y="0"/>
            <a:ext cx="5027613" cy="6477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382F5"/>
              </a:gs>
              <a:gs pos="100000">
                <a:srgbClr val="0847A4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rgbClr val="000000">
                <a:alpha val="17998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7" name="AutoShape 257"/>
          <p:cNvSpPr>
            <a:spLocks noChangeArrowheads="1"/>
          </p:cNvSpPr>
          <p:nvPr/>
        </p:nvSpPr>
        <p:spPr bwMode="auto">
          <a:xfrm>
            <a:off x="177800" y="39688"/>
            <a:ext cx="4665663" cy="254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 Box 258"/>
          <p:cNvSpPr txBox="1">
            <a:spLocks noChangeArrowheads="1"/>
          </p:cNvSpPr>
          <p:nvPr/>
        </p:nvSpPr>
        <p:spPr bwMode="auto">
          <a:xfrm>
            <a:off x="1096963" y="114300"/>
            <a:ext cx="27876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3806097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引导界面原理图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11560" y="692696"/>
            <a:ext cx="2017712" cy="1008063"/>
          </a:xfrm>
          <a:prstGeom prst="ellipse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endParaRPr lang="zh-CN" altLang="en-US" sz="24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>
            <a:stCxn id="13" idx="4"/>
            <a:endCxn id="30" idx="0"/>
          </p:cNvCxnSpPr>
          <p:nvPr/>
        </p:nvCxnSpPr>
        <p:spPr>
          <a:xfrm>
            <a:off x="1620416" y="1700759"/>
            <a:ext cx="35260" cy="504105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0" name="圆角矩形 29"/>
          <p:cNvSpPr/>
          <p:nvPr/>
        </p:nvSpPr>
        <p:spPr>
          <a:xfrm>
            <a:off x="611560" y="2204864"/>
            <a:ext cx="2088232" cy="720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启动应用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箭头连接符 39"/>
          <p:cNvCxnSpPr>
            <a:stCxn id="30" idx="2"/>
            <a:endCxn id="42" idx="0"/>
          </p:cNvCxnSpPr>
          <p:nvPr/>
        </p:nvCxnSpPr>
        <p:spPr>
          <a:xfrm>
            <a:off x="1655676" y="2924944"/>
            <a:ext cx="0" cy="576064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42" name="圆角矩形 41"/>
          <p:cNvSpPr/>
          <p:nvPr/>
        </p:nvSpPr>
        <p:spPr>
          <a:xfrm>
            <a:off x="611560" y="3501008"/>
            <a:ext cx="2088232" cy="720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启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动引导界面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9" name="直接箭头连接符 48"/>
          <p:cNvCxnSpPr>
            <a:stCxn id="42" idx="3"/>
            <a:endCxn id="52" idx="1"/>
          </p:cNvCxnSpPr>
          <p:nvPr/>
        </p:nvCxnSpPr>
        <p:spPr>
          <a:xfrm>
            <a:off x="2699792" y="3861048"/>
            <a:ext cx="1080120" cy="0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52" name="流程图: 决策 51"/>
          <p:cNvSpPr/>
          <p:nvPr/>
        </p:nvSpPr>
        <p:spPr>
          <a:xfrm>
            <a:off x="3779912" y="3284984"/>
            <a:ext cx="2448272" cy="115212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判断是否第一次启动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3" name="直接箭头连接符 52"/>
          <p:cNvCxnSpPr>
            <a:stCxn id="52" idx="3"/>
            <a:endCxn id="73" idx="1"/>
          </p:cNvCxnSpPr>
          <p:nvPr/>
        </p:nvCxnSpPr>
        <p:spPr>
          <a:xfrm>
            <a:off x="6228184" y="3861048"/>
            <a:ext cx="648072" cy="0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62" name="直接箭头连接符 61"/>
          <p:cNvCxnSpPr>
            <a:stCxn id="52" idx="2"/>
          </p:cNvCxnSpPr>
          <p:nvPr/>
        </p:nvCxnSpPr>
        <p:spPr>
          <a:xfrm>
            <a:off x="5004048" y="4437112"/>
            <a:ext cx="0" cy="1152128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66" name="圆角矩形 65"/>
          <p:cNvSpPr/>
          <p:nvPr/>
        </p:nvSpPr>
        <p:spPr>
          <a:xfrm>
            <a:off x="3995936" y="5589240"/>
            <a:ext cx="2088232" cy="720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直接运行引导界面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7" name="直接箭头连接符 66"/>
          <p:cNvCxnSpPr>
            <a:stCxn id="66" idx="3"/>
            <a:endCxn id="70" idx="1"/>
          </p:cNvCxnSpPr>
          <p:nvPr/>
        </p:nvCxnSpPr>
        <p:spPr>
          <a:xfrm>
            <a:off x="6084168" y="5949280"/>
            <a:ext cx="971600" cy="0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70" name="圆角矩形 69"/>
          <p:cNvSpPr/>
          <p:nvPr/>
        </p:nvSpPr>
        <p:spPr>
          <a:xfrm>
            <a:off x="7055768" y="5589240"/>
            <a:ext cx="2088232" cy="720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结束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6876256" y="3501008"/>
            <a:ext cx="2088232" cy="720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加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载主界面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6" name="直接箭头连接符 75"/>
          <p:cNvCxnSpPr>
            <a:stCxn id="73" idx="2"/>
            <a:endCxn id="70" idx="0"/>
          </p:cNvCxnSpPr>
          <p:nvPr/>
        </p:nvCxnSpPr>
        <p:spPr>
          <a:xfrm>
            <a:off x="7920372" y="4221088"/>
            <a:ext cx="179512" cy="1368152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79" name="TextBox 78"/>
          <p:cNvSpPr txBox="1"/>
          <p:nvPr/>
        </p:nvSpPr>
        <p:spPr>
          <a:xfrm>
            <a:off x="6300192" y="3356992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81" name="TextBox 80"/>
          <p:cNvSpPr txBox="1"/>
          <p:nvPr/>
        </p:nvSpPr>
        <p:spPr>
          <a:xfrm rot="10800000" flipV="1">
            <a:off x="4427984" y="4581128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2843808" y="2708920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读取</a:t>
            </a:r>
            <a:r>
              <a:rPr lang="en-US" altLang="zh-CN" dirty="0" err="1" smtClean="0"/>
              <a:t>SharedPerformance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0" grpId="0" animBg="1"/>
      <p:bldP spid="42" grpId="0" animBg="1"/>
      <p:bldP spid="52" grpId="0" animBg="1"/>
      <p:bldP spid="66" grpId="0" animBg="1"/>
      <p:bldP spid="70" grpId="0" animBg="1"/>
      <p:bldP spid="73" grpId="0" animBg="1"/>
      <p:bldP spid="79" grpId="0"/>
      <p:bldP spid="81" grpId="0"/>
      <p:bldP spid="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图片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AutoShape 278"/>
          <p:cNvSpPr>
            <a:spLocks noChangeArrowheads="1"/>
          </p:cNvSpPr>
          <p:nvPr/>
        </p:nvSpPr>
        <p:spPr bwMode="auto">
          <a:xfrm>
            <a:off x="0" y="0"/>
            <a:ext cx="5027613" cy="6477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382F5"/>
              </a:gs>
              <a:gs pos="100000">
                <a:srgbClr val="0847A4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rgbClr val="000000">
                <a:alpha val="17998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7" name="AutoShape 257"/>
          <p:cNvSpPr>
            <a:spLocks noChangeArrowheads="1"/>
          </p:cNvSpPr>
          <p:nvPr/>
        </p:nvSpPr>
        <p:spPr bwMode="auto">
          <a:xfrm>
            <a:off x="177800" y="39688"/>
            <a:ext cx="4665663" cy="254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 Box 258"/>
          <p:cNvSpPr txBox="1">
            <a:spLocks noChangeArrowheads="1"/>
          </p:cNvSpPr>
          <p:nvPr/>
        </p:nvSpPr>
        <p:spPr bwMode="auto">
          <a:xfrm>
            <a:off x="1096963" y="114300"/>
            <a:ext cx="27876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3806097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功能实现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99592" y="1628800"/>
            <a:ext cx="2017712" cy="1008063"/>
          </a:xfrm>
          <a:prstGeom prst="ellipse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股票信息</a:t>
            </a:r>
            <a:endParaRPr lang="zh-CN" altLang="en-US" sz="24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635896" y="1412776"/>
            <a:ext cx="4176464" cy="503262"/>
          </a:xfrm>
          <a:prstGeom prst="round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kern="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StockInfo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存放股票信息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635896" y="2060848"/>
            <a:ext cx="4248472" cy="720080"/>
          </a:xfrm>
          <a:prstGeom prst="round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适配器</a:t>
            </a:r>
            <a:r>
              <a:rPr lang="en-US" altLang="zh-CN" kern="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QuoteAdapter</a:t>
            </a:r>
            <a:r>
              <a:rPr lang="zh-CN" altLang="en-US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（存放股票项），作为</a:t>
            </a:r>
            <a:r>
              <a:rPr lang="en-US" altLang="zh-CN" kern="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Adapter</a:t>
            </a:r>
            <a:endParaRPr lang="zh-CN" altLang="en-US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043608" y="2996952"/>
            <a:ext cx="2017712" cy="1008063"/>
          </a:xfrm>
          <a:prstGeom prst="ellipse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股票解析</a:t>
            </a:r>
            <a:endParaRPr lang="zh-CN" altLang="en-US" sz="24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635896" y="3068960"/>
            <a:ext cx="4320480" cy="864096"/>
          </a:xfrm>
          <a:prstGeom prst="round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kern="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DataHandle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获取、解析股票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), </a:t>
            </a:r>
            <a:r>
              <a:rPr lang="zh-CN" altLang="en-US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三个重要的获取方法</a:t>
            </a:r>
            <a:endParaRPr lang="zh-CN" altLang="en-US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0" y="4725144"/>
            <a:ext cx="2952328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</a:t>
            </a:r>
            <a:r>
              <a:rPr lang="en-US" altLang="zh-CN" dirty="0" err="1" smtClean="0"/>
              <a:t>addQuotes</a:t>
            </a:r>
            <a:r>
              <a:rPr lang="en-US" altLang="zh-CN" dirty="0" smtClean="0"/>
              <a:t>:</a:t>
            </a:r>
            <a:r>
              <a:rPr lang="zh-CN" altLang="en-US" dirty="0" smtClean="0"/>
              <a:t>根</a:t>
            </a:r>
            <a:r>
              <a:rPr lang="zh-CN" altLang="en-US" dirty="0" smtClean="0"/>
              <a:t>据股票代码数组添加股票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3131840" y="4725144"/>
            <a:ext cx="2952328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getQuoteForArray</a:t>
            </a:r>
            <a:r>
              <a:rPr lang="en-US" altLang="zh-CN" dirty="0" smtClean="0"/>
              <a:t>:</a:t>
            </a:r>
            <a:r>
              <a:rPr lang="zh-CN" altLang="en-US" dirty="0" smtClean="0"/>
              <a:t>取得存储股票数据的数组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191672" y="4725144"/>
            <a:ext cx="2952328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getChartForSymbol</a:t>
            </a:r>
            <a:r>
              <a:rPr lang="en-US" altLang="zh-CN" dirty="0" smtClean="0"/>
              <a:t>:</a:t>
            </a:r>
            <a:r>
              <a:rPr lang="zh-CN" altLang="en-US" dirty="0" smtClean="0"/>
              <a:t>取得</a:t>
            </a:r>
            <a:r>
              <a:rPr lang="en-US" altLang="zh-CN" dirty="0" smtClean="0"/>
              <a:t>K</a:t>
            </a:r>
            <a:r>
              <a:rPr lang="zh-CN" altLang="en-US" dirty="0" smtClean="0"/>
              <a:t>线图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28" idx="2"/>
            <a:endCxn id="30" idx="0"/>
          </p:cNvCxnSpPr>
          <p:nvPr/>
        </p:nvCxnSpPr>
        <p:spPr>
          <a:xfrm flipH="1">
            <a:off x="1476164" y="3933056"/>
            <a:ext cx="4319972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8" idx="2"/>
            <a:endCxn id="32" idx="0"/>
          </p:cNvCxnSpPr>
          <p:nvPr/>
        </p:nvCxnSpPr>
        <p:spPr>
          <a:xfrm flipH="1">
            <a:off x="4608004" y="3933056"/>
            <a:ext cx="1188132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8" idx="2"/>
            <a:endCxn id="36" idx="0"/>
          </p:cNvCxnSpPr>
          <p:nvPr/>
        </p:nvCxnSpPr>
        <p:spPr>
          <a:xfrm>
            <a:off x="5796136" y="3933056"/>
            <a:ext cx="1871700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3" idx="6"/>
            <a:endCxn id="25" idx="1"/>
          </p:cNvCxnSpPr>
          <p:nvPr/>
        </p:nvCxnSpPr>
        <p:spPr>
          <a:xfrm flipV="1">
            <a:off x="2917304" y="1664407"/>
            <a:ext cx="718592" cy="4684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3" idx="6"/>
          </p:cNvCxnSpPr>
          <p:nvPr/>
        </p:nvCxnSpPr>
        <p:spPr>
          <a:xfrm>
            <a:off x="2917304" y="2132832"/>
            <a:ext cx="718592" cy="576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7" idx="6"/>
            <a:endCxn id="28" idx="1"/>
          </p:cNvCxnSpPr>
          <p:nvPr/>
        </p:nvCxnSpPr>
        <p:spPr>
          <a:xfrm>
            <a:off x="3061320" y="3500984"/>
            <a:ext cx="574576" cy="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547664" y="6093296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</a:t>
            </a:r>
            <a:r>
              <a:rPr lang="zh-CN" altLang="en-US" dirty="0" smtClean="0">
                <a:solidFill>
                  <a:srgbClr val="FF0000"/>
                </a:solidFill>
              </a:rPr>
              <a:t>意：这三个方法都涉及耗时操作，应放在线程中执行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图片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AutoShape 278"/>
          <p:cNvSpPr>
            <a:spLocks noChangeArrowheads="1"/>
          </p:cNvSpPr>
          <p:nvPr/>
        </p:nvSpPr>
        <p:spPr bwMode="auto">
          <a:xfrm>
            <a:off x="0" y="0"/>
            <a:ext cx="5027613" cy="6477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382F5"/>
              </a:gs>
              <a:gs pos="100000">
                <a:srgbClr val="0847A4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rgbClr val="000000">
                <a:alpha val="17998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7" name="AutoShape 257"/>
          <p:cNvSpPr>
            <a:spLocks noChangeArrowheads="1"/>
          </p:cNvSpPr>
          <p:nvPr/>
        </p:nvSpPr>
        <p:spPr bwMode="auto">
          <a:xfrm>
            <a:off x="177800" y="39688"/>
            <a:ext cx="4665663" cy="254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 Box 258"/>
          <p:cNvSpPr txBox="1">
            <a:spLocks noChangeArrowheads="1"/>
          </p:cNvSpPr>
          <p:nvPr/>
        </p:nvSpPr>
        <p:spPr bwMode="auto">
          <a:xfrm>
            <a:off x="1096963" y="114300"/>
            <a:ext cx="27876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3806097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测试效果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图片 21" descr="测试效果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764704"/>
            <a:ext cx="3961905" cy="5695238"/>
          </a:xfrm>
          <a:prstGeom prst="rect">
            <a:avLst/>
          </a:prstGeom>
        </p:spPr>
      </p:pic>
      <p:pic>
        <p:nvPicPr>
          <p:cNvPr id="23" name="图片 22" descr="测试效果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49039" y="836712"/>
            <a:ext cx="4094961" cy="547316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0" y="2204864"/>
            <a:ext cx="1723549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引导界面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578</Words>
  <Application>Microsoft Office PowerPoint</Application>
  <PresentationFormat>全屏显示(4:3)</PresentationFormat>
  <Paragraphs>94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49</cp:revision>
  <dcterms:modified xsi:type="dcterms:W3CDTF">2015-04-03T04:20:16Z</dcterms:modified>
</cp:coreProperties>
</file>