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/>
    <p:restoredTop sz="94720"/>
  </p:normalViewPr>
  <p:slideViewPr>
    <p:cSldViewPr snapToGrid="0">
      <p:cViewPr varScale="1">
        <p:scale>
          <a:sx n="109" d="100"/>
          <a:sy n="109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69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6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6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6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4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5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0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7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1221A1B1-3F6E-4174-8297-2DBCDF64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66356" cy="685800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613C7A5-91FE-4B99-B5DB-2FC9F62DA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3E668EA-EB88-4C9E-B06F-31FF54E05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75" y="0"/>
            <a:ext cx="4069080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C538D7D-9769-40D1-97EF-0EA3CDCC0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555" y="0"/>
            <a:ext cx="418944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726BAC-D625-8E43-8C0D-AFD671B7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93521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/>
              <a:t>Club Class</a:t>
            </a:r>
          </a:p>
        </p:txBody>
      </p:sp>
    </p:spTree>
    <p:extLst>
      <p:ext uri="{BB962C8B-B14F-4D97-AF65-F5344CB8AC3E}">
        <p14:creationId xmlns:p14="http://schemas.microsoft.com/office/powerpoint/2010/main" val="67707503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{DCE5A99C-9DF9-5D4E-B530-440BD72C8131}tf10001120</Template>
  <TotalTime>34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Club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Connect</dc:title>
  <dc:creator>Matt B.</dc:creator>
  <cp:lastModifiedBy>jack t</cp:lastModifiedBy>
  <cp:revision>5</cp:revision>
  <dcterms:created xsi:type="dcterms:W3CDTF">2021-11-29T21:23:11Z</dcterms:created>
  <dcterms:modified xsi:type="dcterms:W3CDTF">2021-12-06T03:15:11Z</dcterms:modified>
</cp:coreProperties>
</file>