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0" r:id="rId4"/>
    <p:sldId id="263" r:id="rId5"/>
    <p:sldId id="262" r:id="rId6"/>
    <p:sldId id="273" r:id="rId7"/>
    <p:sldId id="274" r:id="rId8"/>
    <p:sldId id="266" r:id="rId9"/>
    <p:sldId id="267" r:id="rId10"/>
    <p:sldId id="259" r:id="rId11"/>
    <p:sldId id="275" r:id="rId12"/>
    <p:sldId id="271" r:id="rId13"/>
    <p:sldId id="260" r:id="rId14"/>
    <p:sldId id="26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E35"/>
    <a:srgbClr val="F3A970"/>
    <a:srgbClr val="E9A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20"/>
  </p:normalViewPr>
  <p:slideViewPr>
    <p:cSldViewPr snapToGrid="0">
      <p:cViewPr varScale="1">
        <p:scale>
          <a:sx n="68" d="100"/>
          <a:sy n="68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195-8E17-46EA-9ACC-F43D10A5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1F3D-FB37-4E97-94AD-07D3371B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1435-2C89-420A-8DE6-D543EF9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082F-60AC-4E3C-9529-EF4FF3A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4E18-0838-4791-B7C3-C533219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B0B-0CEB-416B-93A6-AFA79BE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DE0E-E6FA-45CD-9264-62E12AE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F20-75C4-4938-8AC2-651FE05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7192-FBDD-4FA6-A13D-2AFD40D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1A62-5267-471C-A853-A5952F0D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18D-6E56-4595-849B-3F89B9C3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9A18-4D7F-4C2E-B7D8-74B24EC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AFBB-54CF-4BE5-9B2B-94C023F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76A5-CD5E-4E80-903E-132A72AA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C78C-C179-44BC-BAAD-BB9B41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0C05-A13E-4ED6-9345-C54E8A35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CD0A-DFA3-45F7-9BD8-94478595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F7EA-D7F9-4047-B077-F8BB17D9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0662-0440-4CF5-8ABD-DE943D3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8D39-EF18-4A2B-8C90-CC8994C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D70D-4FE3-4942-99EC-720B8DD4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C0D7-0990-4891-8A2B-C4E8B2B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CAF6-6906-4F49-B316-F981327E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0EC6-38D6-47FC-9255-C1DF77DB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8DA5C-8071-46FF-8366-CEC408B1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A25C6-65C4-4093-804C-E6479996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92E-29F5-472F-B918-7DF312A7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AA65-682F-420F-8088-E6C5E5C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F67A5-95E2-4A6B-B021-0CDD103D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AA1A-9AB4-41AC-B254-553D19C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BCE4D-E8C2-4BBB-A1B5-1CFC662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20C3-0A9E-484A-814F-A557018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2838-15C3-44A4-8175-21783FB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88229-34B1-4528-B459-26F96600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5F2D9-878D-474F-BD47-2209C47B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003A-809A-4E41-B718-E9CD3C3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909D-5731-4DC7-81FF-F0D51A90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0D6-61C4-4BF7-9EBE-509F7791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7F80-2F78-46AE-8C64-591B3DC2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D1A2-F958-4FA4-8563-1A07970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39B0-E954-4528-9967-20F447CA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3200-7380-470F-A980-41E33BF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839-AB68-43EB-8EB7-3FF9C7B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E58B-442B-4644-A36E-0CDCFA29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FBA0B-1E38-44BC-A7C4-D3839950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BF83-AA80-4181-A08B-599F5B80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A840A-4624-46E6-B200-CA8624FF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65EE-9B8D-435A-A332-DEB6E72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1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1F6-DA46-4F80-BAE0-9DF834E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124C6-D835-439F-B62E-03C20CAD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6315-0020-42A3-9171-7D731FD2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36B2-5816-461F-9ECA-0E86ECB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B692-5026-494A-9B56-A6987460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08F36-10C3-4829-83CF-589CF8CB1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2763-1F57-4F56-A428-5ECA77D9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44-E4EE-4C52-A0F1-FA5D34B3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5ED9-00E4-46A8-BA72-E09D5B2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E86C-D99F-40EF-AA80-AB9A23F1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95F73F-5539-402F-977C-5FDB6633C64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2C462-4F78-4391-A1C8-808EC58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8E44-1F76-402E-91AE-619F3227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376F-4DF3-4E8A-A424-1077D5A10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42C2-9F9E-4437-965B-AD5903494C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F1CF-9C8D-474D-BCFC-2F44E9E17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1463-9343-49CF-BDBE-31B4B9BD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66D-945C-487B-8A3A-941880BBA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36830-4C00-496E-8DC2-952773612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</a:t>
            </a:r>
            <a:r>
              <a:rPr lang="en-US" dirty="0" err="1"/>
              <a:t>Colgrove</a:t>
            </a:r>
            <a:r>
              <a:rPr lang="en-US" dirty="0"/>
              <a:t>, Jackson </a:t>
            </a:r>
            <a:r>
              <a:rPr lang="en-US" dirty="0" err="1"/>
              <a:t>Tisler</a:t>
            </a:r>
            <a:r>
              <a:rPr lang="en-US" dirty="0"/>
              <a:t>, Matt Betanski, Tyler Freeman</a:t>
            </a:r>
          </a:p>
        </p:txBody>
      </p:sp>
    </p:spTree>
    <p:extLst>
      <p:ext uri="{BB962C8B-B14F-4D97-AF65-F5344CB8AC3E}">
        <p14:creationId xmlns:p14="http://schemas.microsoft.com/office/powerpoint/2010/main" val="353003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9D29-AF37-4ACB-821A-A4E93527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E3D3-2039-4289-BEA3-F5B0E090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984" y="2606215"/>
            <a:ext cx="8042032" cy="2904627"/>
          </a:xfrm>
        </p:spPr>
        <p:txBody>
          <a:bodyPr>
            <a:noAutofit/>
          </a:bodyPr>
          <a:lstStyle/>
          <a:p>
            <a:r>
              <a:rPr lang="en-US" sz="4000" dirty="0"/>
              <a:t>Uses 18 classes (6 outer, 12 inner)</a:t>
            </a:r>
          </a:p>
          <a:p>
            <a:r>
              <a:rPr lang="en-US" sz="4000" dirty="0"/>
              <a:t>Uses 2 Enum files (Dorms, Gender)</a:t>
            </a:r>
          </a:p>
          <a:p>
            <a:r>
              <a:rPr lang="en-US" sz="4000" dirty="0"/>
              <a:t>2435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74911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661E-D7D6-44D3-80BD-555C9EB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F876-4050-4BE4-91E3-D4511697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Concurrence – program saves the index of the currently logged in user</a:t>
            </a:r>
          </a:p>
          <a:p>
            <a:pPr lvl="1"/>
            <a:r>
              <a:rPr lang="en-US" dirty="0"/>
              <a:t>If users are created/deleted earlier in the list, this can switch the indexes, causing the program to access the wrong profiles</a:t>
            </a:r>
          </a:p>
          <a:p>
            <a:pPr lvl="1"/>
            <a:r>
              <a:rPr lang="en-US" dirty="0"/>
              <a:t>Solution: Save user log-in credentials or an id number and use that to access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UI looks bad, doesn’t scale at all</a:t>
            </a:r>
          </a:p>
          <a:p>
            <a:pPr lvl="1"/>
            <a:r>
              <a:rPr lang="en-US" dirty="0"/>
              <a:t>When the window resolution changes, the locations of the components don’t</a:t>
            </a:r>
          </a:p>
          <a:p>
            <a:pPr lvl="2"/>
            <a:r>
              <a:rPr lang="en-US" dirty="0"/>
              <a:t>This creates issues as it focuses everything on the top left corner instead of the middle of the window</a:t>
            </a:r>
          </a:p>
          <a:p>
            <a:pPr lvl="1"/>
            <a:r>
              <a:rPr lang="en-US" dirty="0"/>
              <a:t>Solution: Revamp UI</a:t>
            </a:r>
          </a:p>
        </p:txBody>
      </p:sp>
    </p:spTree>
    <p:extLst>
      <p:ext uri="{BB962C8B-B14F-4D97-AF65-F5344CB8AC3E}">
        <p14:creationId xmlns:p14="http://schemas.microsoft.com/office/powerpoint/2010/main" val="29045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84A18-571D-D04A-A64B-2304FA07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889165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Report1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9C5037-B5C3-084A-951B-97F5370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88" y="587858"/>
            <a:ext cx="3317896" cy="33013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AD534C-8EE5-F147-BE22-59073A56E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587858"/>
            <a:ext cx="3412203" cy="33013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ACBF06-4DF4-4A4F-93BB-88C4CE9E6719}"/>
              </a:ext>
            </a:extLst>
          </p:cNvPr>
          <p:cNvSpPr/>
          <p:nvPr/>
        </p:nvSpPr>
        <p:spPr>
          <a:xfrm>
            <a:off x="6589455" y="722528"/>
            <a:ext cx="3066757" cy="492370"/>
          </a:xfrm>
          <a:prstGeom prst="rect">
            <a:avLst/>
          </a:prstGeom>
          <a:solidFill>
            <a:srgbClr val="E9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D584-F336-461E-A12F-0F51B3ABFDCD}"/>
              </a:ext>
            </a:extLst>
          </p:cNvPr>
          <p:cNvSpPr txBox="1"/>
          <p:nvPr/>
        </p:nvSpPr>
        <p:spPr>
          <a:xfrm>
            <a:off x="6682630" y="775795"/>
            <a:ext cx="279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44E35"/>
                </a:solidFill>
                <a:latin typeface="Arial Black" panose="020B0A04020102020204" pitchFamily="34" charset="0"/>
              </a:rPr>
              <a:t>Work Assignments</a:t>
            </a:r>
          </a:p>
        </p:txBody>
      </p:sp>
    </p:spTree>
    <p:extLst>
      <p:ext uri="{BB962C8B-B14F-4D97-AF65-F5344CB8AC3E}">
        <p14:creationId xmlns:p14="http://schemas.microsoft.com/office/powerpoint/2010/main" val="18893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0689-C6EA-924C-B608-C34F3B2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18" y="34356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94AEFD8-3DBC-4645-82B8-09F6327C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828800"/>
            <a:ext cx="3608450" cy="5029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0102C0-DCFC-434A-8A80-128C8BC8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2" y="1828800"/>
            <a:ext cx="3608450" cy="50292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DC80B48-145D-B84B-8907-9217892D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92" y="1828800"/>
            <a:ext cx="35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9FE0-FA43-48C3-902B-FE5189F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3CE6D4-62B7-4EE9-A345-EC3EE40D5CA7}"/>
              </a:ext>
            </a:extLst>
          </p:cNvPr>
          <p:cNvCxnSpPr>
            <a:cxnSpLocks/>
          </p:cNvCxnSpPr>
          <p:nvPr/>
        </p:nvCxnSpPr>
        <p:spPr>
          <a:xfrm>
            <a:off x="2465793" y="4892953"/>
            <a:ext cx="0" cy="1098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428463-61A4-4E58-A138-9D5445C189A3}"/>
              </a:ext>
            </a:extLst>
          </p:cNvPr>
          <p:cNvCxnSpPr/>
          <p:nvPr/>
        </p:nvCxnSpPr>
        <p:spPr>
          <a:xfrm>
            <a:off x="1451113" y="4906566"/>
            <a:ext cx="9289774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0E2D59-8C7F-4C21-8776-56F11B9FA684}"/>
              </a:ext>
            </a:extLst>
          </p:cNvPr>
          <p:cNvSpPr txBox="1"/>
          <p:nvPr/>
        </p:nvSpPr>
        <p:spPr>
          <a:xfrm>
            <a:off x="3028572" y="5385411"/>
            <a:ext cx="308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Redesign</a:t>
            </a:r>
          </a:p>
          <a:p>
            <a:r>
              <a:rPr lang="en-US" dirty="0"/>
              <a:t>Add Image Support</a:t>
            </a:r>
          </a:p>
          <a:p>
            <a:r>
              <a:rPr lang="en-US" dirty="0"/>
              <a:t>Handle null values in UI display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5BA03-018D-43CF-83DE-9F5FD12BFDEE}"/>
              </a:ext>
            </a:extLst>
          </p:cNvPr>
          <p:cNvSpPr txBox="1"/>
          <p:nvPr/>
        </p:nvSpPr>
        <p:spPr>
          <a:xfrm>
            <a:off x="5532785" y="3556406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file system to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17D29-D898-4EA0-9A50-14CA92FC52EC}"/>
              </a:ext>
            </a:extLst>
          </p:cNvPr>
          <p:cNvSpPr txBox="1"/>
          <p:nvPr/>
        </p:nvSpPr>
        <p:spPr>
          <a:xfrm>
            <a:off x="1149626" y="3464310"/>
            <a:ext cx="2093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Rework parts of the program to better handle concurrence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2FF25-7AAA-4E35-8E48-0B43224213BC}"/>
              </a:ext>
            </a:extLst>
          </p:cNvPr>
          <p:cNvSpPr txBox="1"/>
          <p:nvPr/>
        </p:nvSpPr>
        <p:spPr>
          <a:xfrm>
            <a:off x="7867020" y="5287565"/>
            <a:ext cx="2093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Website (HTML and </a:t>
            </a:r>
            <a:r>
              <a:rPr lang="en-US" dirty="0" err="1"/>
              <a:t>Javascript</a:t>
            </a:r>
            <a:r>
              <a:rPr lang="en-US" dirty="0"/>
              <a:t> for front-end,</a:t>
            </a:r>
          </a:p>
          <a:p>
            <a:r>
              <a:rPr lang="en-US" dirty="0"/>
              <a:t>Java back-end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65401F-E33A-40E6-A064-54A20D91B1A3}"/>
              </a:ext>
            </a:extLst>
          </p:cNvPr>
          <p:cNvCxnSpPr>
            <a:cxnSpLocks/>
          </p:cNvCxnSpPr>
          <p:nvPr/>
        </p:nvCxnSpPr>
        <p:spPr>
          <a:xfrm>
            <a:off x="2193237" y="4484802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7EB78-B958-4F52-82B3-7DB527495E2A}"/>
              </a:ext>
            </a:extLst>
          </p:cNvPr>
          <p:cNvCxnSpPr>
            <a:cxnSpLocks/>
          </p:cNvCxnSpPr>
          <p:nvPr/>
        </p:nvCxnSpPr>
        <p:spPr>
          <a:xfrm>
            <a:off x="4094924" y="4906566"/>
            <a:ext cx="0" cy="4661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3BD77B-7BAD-40D7-8A57-BCE249B3D75A}"/>
              </a:ext>
            </a:extLst>
          </p:cNvPr>
          <p:cNvCxnSpPr>
            <a:cxnSpLocks/>
          </p:cNvCxnSpPr>
          <p:nvPr/>
        </p:nvCxnSpPr>
        <p:spPr>
          <a:xfrm flipH="1">
            <a:off x="6407425" y="4457577"/>
            <a:ext cx="1" cy="4489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028706-7F57-44EE-AD7C-841EC89BB329}"/>
              </a:ext>
            </a:extLst>
          </p:cNvPr>
          <p:cNvCxnSpPr>
            <a:cxnSpLocks/>
          </p:cNvCxnSpPr>
          <p:nvPr/>
        </p:nvCxnSpPr>
        <p:spPr>
          <a:xfrm>
            <a:off x="8653672" y="4792043"/>
            <a:ext cx="0" cy="4955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0FEEA7-42A4-4979-9663-09D8C2B8CDCB}"/>
              </a:ext>
            </a:extLst>
          </p:cNvPr>
          <p:cNvCxnSpPr>
            <a:cxnSpLocks/>
          </p:cNvCxnSpPr>
          <p:nvPr/>
        </p:nvCxnSpPr>
        <p:spPr>
          <a:xfrm>
            <a:off x="7236579" y="4906566"/>
            <a:ext cx="0" cy="1218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C3DEA1-3A2F-448C-941B-F41CF53AB1B0}"/>
              </a:ext>
            </a:extLst>
          </p:cNvPr>
          <p:cNvCxnSpPr>
            <a:cxnSpLocks/>
          </p:cNvCxnSpPr>
          <p:nvPr/>
        </p:nvCxnSpPr>
        <p:spPr>
          <a:xfrm>
            <a:off x="5271249" y="338968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5D1FA9-BF02-4AD5-850A-157B2E96610E}"/>
              </a:ext>
            </a:extLst>
          </p:cNvPr>
          <p:cNvSpPr txBox="1"/>
          <p:nvPr/>
        </p:nvSpPr>
        <p:spPr>
          <a:xfrm>
            <a:off x="3288022" y="3020354"/>
            <a:ext cx="35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messaging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EB8C7-121B-427A-9C3B-F4260829DC13}"/>
              </a:ext>
            </a:extLst>
          </p:cNvPr>
          <p:cNvCxnSpPr>
            <a:cxnSpLocks/>
          </p:cNvCxnSpPr>
          <p:nvPr/>
        </p:nvCxnSpPr>
        <p:spPr>
          <a:xfrm>
            <a:off x="3642174" y="4471189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A40ADE-57C4-4FA3-B804-6A57277EC686}"/>
              </a:ext>
            </a:extLst>
          </p:cNvPr>
          <p:cNvSpPr txBox="1"/>
          <p:nvPr/>
        </p:nvSpPr>
        <p:spPr>
          <a:xfrm>
            <a:off x="3210336" y="3807718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a user to rename themselves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6A58F1-8A5B-4989-8AC8-94518A103BF0}"/>
              </a:ext>
            </a:extLst>
          </p:cNvPr>
          <p:cNvSpPr txBox="1"/>
          <p:nvPr/>
        </p:nvSpPr>
        <p:spPr>
          <a:xfrm>
            <a:off x="1411112" y="6017302"/>
            <a:ext cx="18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Profanity filters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AD3EB6-2FA7-430F-9FB8-16A32E07A87F}"/>
              </a:ext>
            </a:extLst>
          </p:cNvPr>
          <p:cNvCxnSpPr>
            <a:cxnSpLocks/>
          </p:cNvCxnSpPr>
          <p:nvPr/>
        </p:nvCxnSpPr>
        <p:spPr>
          <a:xfrm>
            <a:off x="7553840" y="332673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C3F240-BDCB-4D98-B390-2EBFEBDB87C2}"/>
              </a:ext>
            </a:extLst>
          </p:cNvPr>
          <p:cNvSpPr txBox="1"/>
          <p:nvPr/>
        </p:nvSpPr>
        <p:spPr>
          <a:xfrm>
            <a:off x="6579707" y="2330741"/>
            <a:ext cx="391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“Points” system to help match users that have similar interests or roommate preferences/dislikes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7A5A-D804-4840-B7BB-C7B4A8008B86}"/>
              </a:ext>
            </a:extLst>
          </p:cNvPr>
          <p:cNvSpPr txBox="1"/>
          <p:nvPr/>
        </p:nvSpPr>
        <p:spPr>
          <a:xfrm>
            <a:off x="191910" y="4439609"/>
            <a:ext cx="121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6DF36-7E2F-40D7-B605-D55B0D01ACAA}"/>
              </a:ext>
            </a:extLst>
          </p:cNvPr>
          <p:cNvSpPr txBox="1"/>
          <p:nvPr/>
        </p:nvSpPr>
        <p:spPr>
          <a:xfrm>
            <a:off x="10565044" y="4359594"/>
            <a:ext cx="209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8469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7731-E3FB-4C66-8C1C-B6A1C1F4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F622-9F25-4372-8082-ABBCED8B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 designed to streamline the process of finding a college roommate</a:t>
            </a:r>
          </a:p>
          <a:p>
            <a:pPr marL="0" indent="0">
              <a:buNone/>
            </a:pPr>
            <a:r>
              <a:rPr lang="en-US" dirty="0"/>
              <a:t>Future plans are to also include features such as connecting with others and finding/interacting with clubs</a:t>
            </a:r>
          </a:p>
          <a:p>
            <a:pPr marL="0" indent="0">
              <a:buNone/>
            </a:pPr>
            <a:r>
              <a:rPr lang="en-US" dirty="0"/>
              <a:t>Similar to navigate app, but more geared toward the social aspect of college life</a:t>
            </a:r>
          </a:p>
        </p:txBody>
      </p:sp>
    </p:spTree>
    <p:extLst>
      <p:ext uri="{BB962C8B-B14F-4D97-AF65-F5344CB8AC3E}">
        <p14:creationId xmlns:p14="http://schemas.microsoft.com/office/powerpoint/2010/main" val="27234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1F155-59D1-4C89-A048-D6907D83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657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39696-46F3-491C-B3A1-FC063974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37" y="0"/>
            <a:ext cx="512851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FC212-D443-4C6E-BC95-C69DB923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Runner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50C344-4AAC-49E9-8E1F-413BA5B7B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16" y="0"/>
            <a:ext cx="5260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221A1B1-3F6E-4174-8297-2DBCDF6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6356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E668EA-EB88-4C9E-B06F-31FF54E0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75" y="0"/>
            <a:ext cx="406908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538D7D-9769-40D1-97EF-0EA3CDCC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55" y="0"/>
            <a:ext cx="41894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3521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Club Class</a:t>
            </a:r>
          </a:p>
        </p:txBody>
      </p:sp>
    </p:spTree>
    <p:extLst>
      <p:ext uri="{BB962C8B-B14F-4D97-AF65-F5344CB8AC3E}">
        <p14:creationId xmlns:p14="http://schemas.microsoft.com/office/powerpoint/2010/main" val="360088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3F9A-FB8E-4863-AEA7-14E5C690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1CB4-46DA-432B-9BBB-65DF747B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file structure and creating Person/Club objects</a:t>
            </a:r>
          </a:p>
          <a:p>
            <a:r>
              <a:rPr lang="en-US" dirty="0"/>
              <a:t>Consists entirely of static methods</a:t>
            </a:r>
          </a:p>
          <a:p>
            <a:r>
              <a:rPr lang="en-US" dirty="0" err="1"/>
              <a:t>startUp</a:t>
            </a:r>
            <a:r>
              <a:rPr lang="en-US" dirty="0"/>
              <a:t>() method creates the necessary files right away during runtime if not already present</a:t>
            </a:r>
          </a:p>
          <a:p>
            <a:r>
              <a:rPr lang="en-US" dirty="0"/>
              <a:t>Stores files in USER/</a:t>
            </a:r>
            <a:r>
              <a:rPr lang="en-US" dirty="0" err="1"/>
              <a:t>AppData</a:t>
            </a:r>
            <a:r>
              <a:rPr lang="en-US" dirty="0"/>
              <a:t>/Roaming/</a:t>
            </a:r>
            <a:r>
              <a:rPr lang="en-US" dirty="0" err="1"/>
              <a:t>CollegeConnect</a:t>
            </a:r>
            <a:endParaRPr lang="en-US" dirty="0"/>
          </a:p>
          <a:p>
            <a:r>
              <a:rPr lang="en-US" dirty="0"/>
              <a:t>Uses Scanner, File, and </a:t>
            </a:r>
            <a:r>
              <a:rPr lang="en-US" dirty="0" err="1"/>
              <a:t>FileWriter</a:t>
            </a:r>
            <a:r>
              <a:rPr lang="en-US" dirty="0"/>
              <a:t> to read and write to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EEDF-3B2E-4D7F-B5FD-DFA333C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RunnerGUI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82A3-29E5-4674-8874-0933D066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part of the project</a:t>
            </a:r>
          </a:p>
          <a:p>
            <a:r>
              <a:rPr lang="en-US" dirty="0"/>
              <a:t>Multi-threaded</a:t>
            </a:r>
          </a:p>
          <a:p>
            <a:pPr lvl="1"/>
            <a:r>
              <a:rPr lang="en-US" dirty="0"/>
              <a:t>The main thread is what takes care of most of the functionality</a:t>
            </a:r>
          </a:p>
          <a:p>
            <a:pPr lvl="1"/>
            <a:r>
              <a:rPr lang="en-US" dirty="0"/>
              <a:t>The second thread only takes care of time-based updates, such as updating the messages in the </a:t>
            </a:r>
            <a:r>
              <a:rPr lang="en-US" dirty="0" err="1"/>
              <a:t>FindRoommatePanel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Has lots of inner classes for the different panels and such shown</a:t>
            </a:r>
          </a:p>
          <a:p>
            <a:r>
              <a:rPr lang="en-US" dirty="0"/>
              <a:t>Utilizes reflection in some parts (wasn’t worth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8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97E108-B961-47B5-955C-6243D640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29" y="-26339"/>
            <a:ext cx="5740113" cy="377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EA9CF-7C99-48AD-AE88-DFE0B1FC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474" y="3752661"/>
            <a:ext cx="12358748" cy="3224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9F1E8-5CFD-4BF7-A836-732A28F7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474" y="-26338"/>
            <a:ext cx="6899371" cy="37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72546-923D-454A-9A14-4335375B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70" y="-19419"/>
            <a:ext cx="7486282" cy="3269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86F91-F929-4AC3-8416-ACF56228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93" y="5570807"/>
            <a:ext cx="12321055" cy="139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17751-CE9E-4CC9-9940-8A636A05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514" y="3249638"/>
            <a:ext cx="5331344" cy="2321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96FD2-F3B8-467A-A7DE-B0245A932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0" y="-9710"/>
            <a:ext cx="4801810" cy="5580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E1AC6-0798-4943-BD8B-B5DE088E3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708" y="3249637"/>
            <a:ext cx="2255482" cy="23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5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708B1B-BC2B-3D48-997E-AB1260D8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r="-4" b="-4"/>
          <a:stretch/>
        </p:blipFill>
        <p:spPr>
          <a:xfrm>
            <a:off x="8128409" y="-12362"/>
            <a:ext cx="4063593" cy="457200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746ACD8-46F3-294D-B88B-894103534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1" b="-4"/>
          <a:stretch/>
        </p:blipFill>
        <p:spPr>
          <a:xfrm>
            <a:off x="1" y="-12358"/>
            <a:ext cx="4063592" cy="45720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258B78-8E78-FD4D-9C0C-F666208038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" r="2" b="2"/>
          <a:stretch/>
        </p:blipFill>
        <p:spPr>
          <a:xfrm>
            <a:off x="4063592" y="-13063"/>
            <a:ext cx="4063593" cy="457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59643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Person Class</a:t>
            </a:r>
          </a:p>
        </p:txBody>
      </p:sp>
    </p:spTree>
    <p:extLst>
      <p:ext uri="{BB962C8B-B14F-4D97-AF65-F5344CB8AC3E}">
        <p14:creationId xmlns:p14="http://schemas.microsoft.com/office/powerpoint/2010/main" val="6770750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{DCE5A99C-9DF9-5D4E-B530-440BD72C8131}tf10001120</Template>
  <TotalTime>0</TotalTime>
  <Words>378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Parcel</vt:lpstr>
      <vt:lpstr>Office Theme</vt:lpstr>
      <vt:lpstr>College Connect</vt:lpstr>
      <vt:lpstr>Premise</vt:lpstr>
      <vt:lpstr>Runner</vt:lpstr>
      <vt:lpstr>Club Class</vt:lpstr>
      <vt:lpstr>FileIO</vt:lpstr>
      <vt:lpstr>RunnerGUI</vt:lpstr>
      <vt:lpstr>PowerPoint Presentation</vt:lpstr>
      <vt:lpstr>PowerPoint Presentation</vt:lpstr>
      <vt:lpstr>Person Class</vt:lpstr>
      <vt:lpstr>Program Information</vt:lpstr>
      <vt:lpstr>Issues</vt:lpstr>
      <vt:lpstr>Progress Report1</vt:lpstr>
      <vt:lpstr>Progress Report 2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Connect</dc:title>
  <dc:creator>Matt B.</dc:creator>
  <cp:lastModifiedBy>Matt Betanski</cp:lastModifiedBy>
  <cp:revision>16</cp:revision>
  <dcterms:created xsi:type="dcterms:W3CDTF">2021-11-29T21:23:11Z</dcterms:created>
  <dcterms:modified xsi:type="dcterms:W3CDTF">2021-12-06T21:28:10Z</dcterms:modified>
</cp:coreProperties>
</file>