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94720"/>
  </p:normalViewPr>
  <p:slideViewPr>
    <p:cSldViewPr snapToGrid="0">
      <p:cViewPr varScale="1">
        <p:scale>
          <a:sx n="102" d="100"/>
          <a:sy n="102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69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9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6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6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6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12/5/21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4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5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12/5/21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0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395F73F-5539-402F-977C-5FDB6633C64E}" type="datetimeFigureOut">
              <a:rPr lang="en-US" smtClean="0"/>
              <a:t>12/5/21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7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395F73F-5539-402F-977C-5FDB6633C64E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966D-945C-487B-8A3A-941880BBAD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College Connect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36830-4C00-496E-8DC2-9527736125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Erin </a:t>
            </a:r>
            <a:r>
              <a:rPr lang="en-US" dirty="0" err="1"/>
              <a:t>Colgrove</a:t>
            </a:r>
            <a:r>
              <a:rPr lang="en-US" dirty="0"/>
              <a:t>, Jackson </a:t>
            </a:r>
            <a:r>
              <a:rPr lang="en-US" dirty="0" err="1"/>
              <a:t>Tisler</a:t>
            </a:r>
            <a:r>
              <a:rPr lang="en-US" dirty="0"/>
              <a:t>, Matt Betanski, Tyler Freeman</a:t>
            </a:r>
          </a:p>
        </p:txBody>
      </p:sp>
    </p:spTree>
    <p:extLst>
      <p:ext uri="{BB962C8B-B14F-4D97-AF65-F5344CB8AC3E}">
        <p14:creationId xmlns:p14="http://schemas.microsoft.com/office/powerpoint/2010/main" val="353003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675B-AB7C-4507-96DC-EDB396A7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F3A79-9B95-4A18-97A1-0E2648403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7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CC7A-29E0-4C1A-ABAE-FF1552B5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5A1BC-7992-413F-9AE7-053E0C649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5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1708B1B-BC2B-3D48-997E-AB1260D83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" r="-4" b="-4"/>
          <a:stretch/>
        </p:blipFill>
        <p:spPr>
          <a:xfrm>
            <a:off x="8128409" y="-12362"/>
            <a:ext cx="4063593" cy="4572001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746ACD8-46F3-294D-B88B-894103534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61" b="-4"/>
          <a:stretch/>
        </p:blipFill>
        <p:spPr>
          <a:xfrm>
            <a:off x="1" y="-12358"/>
            <a:ext cx="4063592" cy="4572001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8258B78-8E78-FD4D-9C0C-F666208038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0" r="2" b="2"/>
          <a:stretch/>
        </p:blipFill>
        <p:spPr>
          <a:xfrm>
            <a:off x="4063592" y="-13063"/>
            <a:ext cx="4063593" cy="457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726BAC-D625-8E43-8C0D-AFD671B7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559643"/>
            <a:ext cx="8991600" cy="1645759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/>
              <a:t>Person Class</a:t>
            </a:r>
          </a:p>
        </p:txBody>
      </p:sp>
    </p:spTree>
    <p:extLst>
      <p:ext uri="{BB962C8B-B14F-4D97-AF65-F5344CB8AC3E}">
        <p14:creationId xmlns:p14="http://schemas.microsoft.com/office/powerpoint/2010/main" val="67707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84A18-571D-D04A-A64B-2304FA07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889165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Progress Report1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89C5037-B5C3-084A-951B-97F5370DF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788" y="587858"/>
            <a:ext cx="3317896" cy="330130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2AD534C-8EE5-F147-BE22-59073A56E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6" y="587858"/>
            <a:ext cx="3412203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E3759DD-698F-4D3A-AF4C-5E44527D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E0689-C6EA-924C-B608-C34F3B2A3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18" y="343564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Progress Report 2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94AEFD8-3DBC-4645-82B8-09F6327C8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93" y="1828800"/>
            <a:ext cx="3608450" cy="50292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20102C0-DCFC-434A-8A80-128C8BC81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92" y="1828800"/>
            <a:ext cx="3608450" cy="5029200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DDC80B48-145D-B84B-8907-9217892DA1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192" y="1828800"/>
            <a:ext cx="355815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165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{DCE5A99C-9DF9-5D4E-B530-440BD72C8131}tf10001120</Template>
  <TotalTime>15</TotalTime>
  <Words>22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College Connect</vt:lpstr>
      <vt:lpstr>FileIO</vt:lpstr>
      <vt:lpstr>GUI</vt:lpstr>
      <vt:lpstr>Person Class</vt:lpstr>
      <vt:lpstr>Progress Report1</vt:lpstr>
      <vt:lpstr>Progress Report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Connect</dc:title>
  <dc:creator>Matt B.</dc:creator>
  <cp:lastModifiedBy>Erin K Colgrove</cp:lastModifiedBy>
  <cp:revision>4</cp:revision>
  <dcterms:created xsi:type="dcterms:W3CDTF">2021-11-29T21:23:11Z</dcterms:created>
  <dcterms:modified xsi:type="dcterms:W3CDTF">2021-12-06T02:17:18Z</dcterms:modified>
</cp:coreProperties>
</file>