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6195-8E17-46EA-9ACC-F43D10A51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D1F3D-FB37-4E97-94AD-07D3371B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1435-2C89-420A-8DE6-D543EF91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082F-60AC-4E3C-9529-EF4FF3A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4E18-0838-4791-B7C3-C5332191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71F6-DA46-4F80-BAE0-9DF834E1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124C6-D835-439F-B62E-03C20CAD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6315-0020-42A3-9171-7D731FD2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36B2-5816-461F-9ECA-0E86ECB2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B692-5026-494A-9B56-A6987460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08F36-10C3-4829-83CF-589CF8CB1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C2763-1F57-4F56-A428-5ECA77D96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7944-E4EE-4C52-A0F1-FA5D34B3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5ED9-00E4-46A8-BA72-E09D5B2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E86C-D99F-40EF-AA80-AB9A23F1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6B0B-0CEB-416B-93A6-AFA79BE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DE0E-E6FA-45CD-9264-62E12AE0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DF20-75C4-4938-8AC2-651FE050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7192-FBDD-4FA6-A13D-2AFD40DA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91A62-5267-471C-A853-A5952F0D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618D-6E56-4595-849B-3F89B9C3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9A18-4D7F-4C2E-B7D8-74B24EC2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6AFBB-54CF-4BE5-9B2B-94C023FB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76A5-CD5E-4E80-903E-132A72AA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C78C-C179-44BC-BAAD-BB9B415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0C05-A13E-4ED6-9345-C54E8A35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CD0A-DFA3-45F7-9BD8-94478595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F7EA-D7F9-4047-B077-F8BB17D9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0662-0440-4CF5-8ABD-DE943D32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B8D39-EF18-4A2B-8C90-CC8994C4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D70D-4FE3-4942-99EC-720B8DD4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C0D7-0990-4891-8A2B-C4E8B2B3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FCAF6-6906-4F49-B316-F981327E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E0EC6-38D6-47FC-9255-C1DF77DB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8DA5C-8071-46FF-8366-CEC408B1B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A25C6-65C4-4093-804C-E6479996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1B92E-29F5-472F-B918-7DF312A7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0AA65-682F-420F-8088-E6C5E5C5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F67A5-95E2-4A6B-B021-0CDD103D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AA1A-9AB4-41AC-B254-553D19C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BCE4D-E8C2-4BBB-A1B5-1CFC662E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720C3-0A9E-484A-814F-A5570186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2838-15C3-44A4-8175-21783FB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88229-34B1-4528-B459-26F96600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5F2D9-878D-474F-BD47-2209C47B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2003A-809A-4E41-B718-E9CD3C35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909D-5731-4DC7-81FF-F0D51A90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0D6-61C4-4BF7-9EBE-509F77918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67F80-2F78-46AE-8C64-591B3DC2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CD1A2-F958-4FA4-8563-1A07970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839B0-E954-4528-9967-20F447CA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23200-7380-470F-A980-41E33BFA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2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839-AB68-43EB-8EB7-3FF9C7B4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1E58B-442B-4644-A36E-0CDCFA296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FBA0B-1E38-44BC-A7C4-D3839950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2BF83-AA80-4181-A08B-599F5B80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A840A-4624-46E6-B200-CA8624FF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65EE-9B8D-435A-A332-DEB6E72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2C462-4F78-4391-A1C8-808EC587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8E44-1F76-402E-91AE-619F3227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376F-4DF3-4E8A-A424-1077D5A10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F1CF-9C8D-474D-BCFC-2F44E9E17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1463-9343-49CF-BDBE-31B4B9BD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B755-4553-4B33-8D41-731028B7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A8FB-C741-4D83-8AC7-AEAD8998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the file structure and creating Person/Club objects</a:t>
            </a:r>
          </a:p>
          <a:p>
            <a:r>
              <a:rPr lang="en-US" dirty="0"/>
              <a:t>Consists entirely of static methods</a:t>
            </a:r>
          </a:p>
          <a:p>
            <a:r>
              <a:rPr lang="en-US" dirty="0" err="1"/>
              <a:t>startUp</a:t>
            </a:r>
            <a:r>
              <a:rPr lang="en-US" dirty="0"/>
              <a:t> method creates the necessary files right away during runtime if not already present</a:t>
            </a:r>
          </a:p>
          <a:p>
            <a:r>
              <a:rPr lang="en-US" dirty="0"/>
              <a:t>When the program calls </a:t>
            </a:r>
            <a:r>
              <a:rPr lang="en-US" dirty="0" err="1"/>
              <a:t>FileIO.readProfiles</a:t>
            </a:r>
            <a:r>
              <a:rPr lang="en-US" dirty="0"/>
              <a:t>(), the program looks at the personIdFile.txt and starts reading the lines of the file</a:t>
            </a:r>
          </a:p>
          <a:p>
            <a:pPr lvl="1"/>
            <a:r>
              <a:rPr lang="en-US" dirty="0"/>
              <a:t>Each line corresponds to a folder inside resources/profiles</a:t>
            </a:r>
          </a:p>
          <a:p>
            <a:pPr lvl="2"/>
            <a:r>
              <a:rPr lang="en-US" dirty="0"/>
              <a:t>The program then looks inside the respective folder and reads the contents of </a:t>
            </a:r>
            <a:r>
              <a:rPr lang="en-US" b="1" dirty="0"/>
              <a:t>account.txt</a:t>
            </a:r>
            <a:r>
              <a:rPr lang="en-US" dirty="0"/>
              <a:t> and uses this to create Person objects</a:t>
            </a:r>
          </a:p>
        </p:txBody>
      </p:sp>
    </p:spTree>
    <p:extLst>
      <p:ext uri="{BB962C8B-B14F-4D97-AF65-F5344CB8AC3E}">
        <p14:creationId xmlns:p14="http://schemas.microsoft.com/office/powerpoint/2010/main" val="6099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B82-E1B8-44A6-8A64-30E6D18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RunnerGUI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0A79-D99A-4A55-979F-537E924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part of the project</a:t>
            </a:r>
          </a:p>
          <a:p>
            <a:r>
              <a:rPr lang="en-US" dirty="0"/>
              <a:t>Multi-threaded</a:t>
            </a:r>
          </a:p>
          <a:p>
            <a:pPr lvl="1"/>
            <a:r>
              <a:rPr lang="en-US" dirty="0"/>
              <a:t>The main thread is what takes care of most of the functionality</a:t>
            </a:r>
          </a:p>
          <a:p>
            <a:pPr lvl="1"/>
            <a:r>
              <a:rPr lang="en-US" dirty="0"/>
              <a:t>The second thread only takes care of time-based updates, such as updating the messages in the </a:t>
            </a:r>
            <a:r>
              <a:rPr lang="en-US" dirty="0" err="1"/>
              <a:t>FindRoommatePanel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Has lots of inner classes for the different panels and such shown</a:t>
            </a:r>
          </a:p>
          <a:p>
            <a:r>
              <a:rPr lang="en-US" dirty="0"/>
              <a:t>Utilizes reflection in the </a:t>
            </a:r>
            <a:r>
              <a:rPr lang="en-US" dirty="0" err="1"/>
              <a:t>EditInformationPanel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7BC0-D28C-4D25-9E0A-75CB5CC5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E108-B961-47B5-955C-6243D640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49" y="1256585"/>
            <a:ext cx="4183181" cy="2753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2EA9CF-7C99-48AD-AE88-DFE0B1FC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1" y="4152569"/>
            <a:ext cx="9727096" cy="2463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19F1E8-5CFD-4BF7-A836-732A28F7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61" y="1219364"/>
            <a:ext cx="505848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4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07CC-FA0C-43E4-B71F-B0596F98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72546-923D-454A-9A14-4335375B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7" y="2209439"/>
            <a:ext cx="5039428" cy="22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86F91-F929-4AC3-8416-ACF56228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" y="5128592"/>
            <a:ext cx="10760765" cy="101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17751-CE9E-4CC9-9940-8A636A05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464" y="1637742"/>
            <a:ext cx="401058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FD52-7D84-48F5-8506-F6879EB5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60D2-F3FA-4A6C-9AF0-2C7C1025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some (currently small) issues within the program</a:t>
            </a:r>
          </a:p>
          <a:p>
            <a:pPr marL="514350" indent="-514350">
              <a:buAutoNum type="arabicPeriod"/>
            </a:pPr>
            <a:r>
              <a:rPr lang="en-US" dirty="0"/>
              <a:t>The program creates a list of all the profiles at the start, which is only modified if the current user deletes their account</a:t>
            </a:r>
          </a:p>
          <a:p>
            <a:pPr lvl="1"/>
            <a:r>
              <a:rPr lang="en-US" dirty="0"/>
              <a:t>If a new user creates a profile, it would not appear on other users ends until the next time they started</a:t>
            </a:r>
          </a:p>
          <a:p>
            <a:pPr lvl="1"/>
            <a:r>
              <a:rPr lang="en-US" dirty="0"/>
              <a:t>At the same time though, if a different user deleted their account, this could impact other active users with the messaging features, because these rely on scanning text files, which can be modified during program runtime</a:t>
            </a:r>
          </a:p>
          <a:p>
            <a:pPr marL="514350" indent="-514350">
              <a:buAutoNum type="arabicPeriod"/>
            </a:pPr>
            <a:r>
              <a:rPr lang="en-US" dirty="0"/>
              <a:t>The UI looks really bad and doesn’t have good sizing for elements</a:t>
            </a:r>
          </a:p>
          <a:p>
            <a:pPr lvl="1"/>
            <a:r>
              <a:rPr lang="en-US" dirty="0"/>
              <a:t>None of the UI is designed to change as the window resolution changes, so component locations stay static with regard to the top right corner</a:t>
            </a:r>
          </a:p>
        </p:txBody>
      </p:sp>
    </p:spTree>
    <p:extLst>
      <p:ext uri="{BB962C8B-B14F-4D97-AF65-F5344CB8AC3E}">
        <p14:creationId xmlns:p14="http://schemas.microsoft.com/office/powerpoint/2010/main" val="230055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F848FD-49C6-47C4-89AC-265ABF31EB20}"/>
              </a:ext>
            </a:extLst>
          </p:cNvPr>
          <p:cNvCxnSpPr>
            <a:cxnSpLocks/>
          </p:cNvCxnSpPr>
          <p:nvPr/>
        </p:nvCxnSpPr>
        <p:spPr>
          <a:xfrm>
            <a:off x="2154367" y="3922283"/>
            <a:ext cx="0" cy="10988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6BE033-67F0-44A3-A6CE-55DE988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DA390F-7E91-4609-8954-8F8B44BAB35D}"/>
              </a:ext>
            </a:extLst>
          </p:cNvPr>
          <p:cNvCxnSpPr/>
          <p:nvPr/>
        </p:nvCxnSpPr>
        <p:spPr>
          <a:xfrm>
            <a:off x="1139687" y="3935896"/>
            <a:ext cx="9289774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B2DAB2-34DE-4D7F-B82E-346E90895E09}"/>
              </a:ext>
            </a:extLst>
          </p:cNvPr>
          <p:cNvSpPr txBox="1"/>
          <p:nvPr/>
        </p:nvSpPr>
        <p:spPr>
          <a:xfrm>
            <a:off x="2717146" y="4414741"/>
            <a:ext cx="308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Redesign</a:t>
            </a:r>
          </a:p>
          <a:p>
            <a:r>
              <a:rPr lang="en-US" dirty="0"/>
              <a:t>Add Image Support</a:t>
            </a:r>
          </a:p>
          <a:p>
            <a:r>
              <a:rPr lang="en-US" dirty="0"/>
              <a:t>Handle null values in UI display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A2181-48D8-46EA-8E70-FAB92C816809}"/>
              </a:ext>
            </a:extLst>
          </p:cNvPr>
          <p:cNvSpPr txBox="1"/>
          <p:nvPr/>
        </p:nvSpPr>
        <p:spPr>
          <a:xfrm>
            <a:off x="5221359" y="2585736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file system to SQL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D4B70-8A8D-4BE6-8980-DBBDD6BB89F3}"/>
              </a:ext>
            </a:extLst>
          </p:cNvPr>
          <p:cNvSpPr txBox="1"/>
          <p:nvPr/>
        </p:nvSpPr>
        <p:spPr>
          <a:xfrm>
            <a:off x="838200" y="2493640"/>
            <a:ext cx="2093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Rework parts of the program to better handle concurrence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B423C-7955-46A9-9F4B-FD54CE661DDB}"/>
              </a:ext>
            </a:extLst>
          </p:cNvPr>
          <p:cNvSpPr txBox="1"/>
          <p:nvPr/>
        </p:nvSpPr>
        <p:spPr>
          <a:xfrm>
            <a:off x="7513985" y="4374802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Applications</a:t>
            </a:r>
          </a:p>
          <a:p>
            <a:r>
              <a:rPr lang="en-US" dirty="0"/>
              <a:t>Website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52F52-03A7-4227-ADC7-8F7F20EBDF0A}"/>
              </a:ext>
            </a:extLst>
          </p:cNvPr>
          <p:cNvCxnSpPr>
            <a:cxnSpLocks/>
          </p:cNvCxnSpPr>
          <p:nvPr/>
        </p:nvCxnSpPr>
        <p:spPr>
          <a:xfrm>
            <a:off x="1881811" y="3514132"/>
            <a:ext cx="0" cy="4217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75B6D-64D4-41BD-BCEA-58C05D274B35}"/>
              </a:ext>
            </a:extLst>
          </p:cNvPr>
          <p:cNvCxnSpPr>
            <a:cxnSpLocks/>
          </p:cNvCxnSpPr>
          <p:nvPr/>
        </p:nvCxnSpPr>
        <p:spPr>
          <a:xfrm>
            <a:off x="3783498" y="3935896"/>
            <a:ext cx="0" cy="4661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A2875C-9A7E-466E-8C8E-5F5B3F86BEF9}"/>
              </a:ext>
            </a:extLst>
          </p:cNvPr>
          <p:cNvCxnSpPr>
            <a:cxnSpLocks/>
          </p:cNvCxnSpPr>
          <p:nvPr/>
        </p:nvCxnSpPr>
        <p:spPr>
          <a:xfrm flipH="1">
            <a:off x="6095999" y="3486907"/>
            <a:ext cx="1" cy="4489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ACB3B-DFB0-49B9-9812-9D5284133BF6}"/>
              </a:ext>
            </a:extLst>
          </p:cNvPr>
          <p:cNvCxnSpPr>
            <a:cxnSpLocks/>
          </p:cNvCxnSpPr>
          <p:nvPr/>
        </p:nvCxnSpPr>
        <p:spPr>
          <a:xfrm>
            <a:off x="8342246" y="3821373"/>
            <a:ext cx="0" cy="4955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562372-CB2D-4004-8109-B5542BD98272}"/>
              </a:ext>
            </a:extLst>
          </p:cNvPr>
          <p:cNvSpPr txBox="1"/>
          <p:nvPr/>
        </p:nvSpPr>
        <p:spPr>
          <a:xfrm>
            <a:off x="53012" y="3549781"/>
            <a:ext cx="121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13FE8-FAFA-4A96-9A89-31E0B945D946}"/>
              </a:ext>
            </a:extLst>
          </p:cNvPr>
          <p:cNvSpPr txBox="1"/>
          <p:nvPr/>
        </p:nvSpPr>
        <p:spPr>
          <a:xfrm>
            <a:off x="10426146" y="3469766"/>
            <a:ext cx="2093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Version 1.0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051E6-7E6E-4B79-9B2D-F6CA0A36B3EF}"/>
              </a:ext>
            </a:extLst>
          </p:cNvPr>
          <p:cNvCxnSpPr>
            <a:cxnSpLocks/>
          </p:cNvCxnSpPr>
          <p:nvPr/>
        </p:nvCxnSpPr>
        <p:spPr>
          <a:xfrm>
            <a:off x="6925153" y="3935896"/>
            <a:ext cx="0" cy="12182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F888D4-9710-413D-8822-5D7E9EC47C88}"/>
              </a:ext>
            </a:extLst>
          </p:cNvPr>
          <p:cNvSpPr txBox="1"/>
          <p:nvPr/>
        </p:nvSpPr>
        <p:spPr>
          <a:xfrm>
            <a:off x="6095999" y="5154109"/>
            <a:ext cx="3511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more club features</a:t>
            </a:r>
          </a:p>
          <a:p>
            <a:r>
              <a:rPr lang="en-US" dirty="0"/>
              <a:t>Joining clubs through the program, notifications</a:t>
            </a:r>
          </a:p>
          <a:p>
            <a:r>
              <a:rPr lang="en-US" dirty="0"/>
              <a:t>President can edit club info in program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99F51-0D21-4688-B015-10421E3F3948}"/>
              </a:ext>
            </a:extLst>
          </p:cNvPr>
          <p:cNvCxnSpPr>
            <a:cxnSpLocks/>
          </p:cNvCxnSpPr>
          <p:nvPr/>
        </p:nvCxnSpPr>
        <p:spPr>
          <a:xfrm>
            <a:off x="4959823" y="2419016"/>
            <a:ext cx="0" cy="15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911775-61D7-4D57-A9D8-07E2169EFF76}"/>
              </a:ext>
            </a:extLst>
          </p:cNvPr>
          <p:cNvSpPr txBox="1"/>
          <p:nvPr/>
        </p:nvSpPr>
        <p:spPr>
          <a:xfrm>
            <a:off x="2976596" y="2049684"/>
            <a:ext cx="351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messaging system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56EB05-9A5D-4CA2-844D-3F491CF37578}"/>
              </a:ext>
            </a:extLst>
          </p:cNvPr>
          <p:cNvCxnSpPr>
            <a:cxnSpLocks/>
          </p:cNvCxnSpPr>
          <p:nvPr/>
        </p:nvCxnSpPr>
        <p:spPr>
          <a:xfrm>
            <a:off x="3330748" y="3500519"/>
            <a:ext cx="0" cy="4217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8DF9FA-1695-4B64-A346-D05336FDA4B2}"/>
              </a:ext>
            </a:extLst>
          </p:cNvPr>
          <p:cNvSpPr txBox="1"/>
          <p:nvPr/>
        </p:nvSpPr>
        <p:spPr>
          <a:xfrm>
            <a:off x="2898910" y="2837048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a user to rename themselves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DBBFEE-29F2-4FA4-B380-DB22492825C3}"/>
              </a:ext>
            </a:extLst>
          </p:cNvPr>
          <p:cNvSpPr txBox="1"/>
          <p:nvPr/>
        </p:nvSpPr>
        <p:spPr>
          <a:xfrm>
            <a:off x="1099686" y="5046632"/>
            <a:ext cx="183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Profanity filters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02586-ED5B-470A-9B70-8A73B5F474AC}"/>
              </a:ext>
            </a:extLst>
          </p:cNvPr>
          <p:cNvCxnSpPr>
            <a:cxnSpLocks/>
          </p:cNvCxnSpPr>
          <p:nvPr/>
        </p:nvCxnSpPr>
        <p:spPr>
          <a:xfrm>
            <a:off x="7242414" y="2356066"/>
            <a:ext cx="0" cy="15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0713D8-6063-4A60-8866-95D2340E31EE}"/>
              </a:ext>
            </a:extLst>
          </p:cNvPr>
          <p:cNvSpPr txBox="1"/>
          <p:nvPr/>
        </p:nvSpPr>
        <p:spPr>
          <a:xfrm>
            <a:off x="6268281" y="1360071"/>
            <a:ext cx="391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“points” system to help match users that have similar interests or roommate preferences/dislikes</a:t>
            </a:r>
          </a:p>
        </p:txBody>
      </p:sp>
    </p:spTree>
    <p:extLst>
      <p:ext uri="{BB962C8B-B14F-4D97-AF65-F5344CB8AC3E}">
        <p14:creationId xmlns:p14="http://schemas.microsoft.com/office/powerpoint/2010/main" val="219673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FileIO</vt:lpstr>
      <vt:lpstr>RunnerGUI</vt:lpstr>
      <vt:lpstr>Code</vt:lpstr>
      <vt:lpstr>More Code</vt:lpstr>
      <vt:lpstr>Issues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FileIO</dc:title>
  <dc:creator>Matt Betanski</dc:creator>
  <cp:lastModifiedBy>Matt Betanski</cp:lastModifiedBy>
  <cp:revision>5</cp:revision>
  <dcterms:created xsi:type="dcterms:W3CDTF">2021-12-05T21:04:20Z</dcterms:created>
  <dcterms:modified xsi:type="dcterms:W3CDTF">2021-12-06T01:16:19Z</dcterms:modified>
</cp:coreProperties>
</file>