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5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86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0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815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7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1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0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6521-3B5F-3606-B76A-C431DCB18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3339281" cy="3308840"/>
          </a:xfrm>
        </p:spPr>
        <p:txBody>
          <a:bodyPr>
            <a:normAutofit/>
          </a:bodyPr>
          <a:lstStyle/>
          <a:p>
            <a:r>
              <a:rPr lang="en-US" sz="6000" dirty="0"/>
              <a:t>Group S02-LT03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B253A-77D4-E732-F402-A1143488D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682" y="4763803"/>
            <a:ext cx="4308049" cy="1464378"/>
          </a:xfrm>
        </p:spPr>
        <p:txBody>
          <a:bodyPr>
            <a:normAutofit/>
          </a:bodyPr>
          <a:lstStyle/>
          <a:p>
            <a:r>
              <a:rPr lang="en-US" sz="1800" dirty="0"/>
              <a:t>Jerod William-Davis, Tyler Freeman, </a:t>
            </a:r>
            <a:r>
              <a:rPr lang="en-US" sz="1800" dirty="0" err="1"/>
              <a:t>Xueting</a:t>
            </a:r>
            <a:r>
              <a:rPr lang="en-US" sz="1800" dirty="0"/>
              <a:t> Hu, Collin Van Allen</a:t>
            </a:r>
          </a:p>
        </p:txBody>
      </p:sp>
      <p:pic>
        <p:nvPicPr>
          <p:cNvPr id="4" name="Picture 3" descr="Mosaic of blue circles on a white background">
            <a:extLst>
              <a:ext uri="{FF2B5EF4-FFF2-40B4-BE49-F238E27FC236}">
                <a16:creationId xmlns:a16="http://schemas.microsoft.com/office/drawing/2014/main" id="{7820FB20-C00D-60CD-1798-EA8E0C46E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2" r="13220" b="-1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346E3-1934-C456-DB27-5BCE8927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43933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</a:rPr>
              <a:t>RDBMS Choice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929E-D4C5-8182-4CD6-14968F9FBB08}"/>
              </a:ext>
            </a:extLst>
          </p:cNvPr>
          <p:cNvSpPr txBox="1"/>
          <p:nvPr/>
        </p:nvSpPr>
        <p:spPr>
          <a:xfrm>
            <a:off x="643468" y="2010832"/>
            <a:ext cx="3363974" cy="2509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used MariaDB in our program for a multitude of reasons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Recommended by professor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Worked well with Java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Open source and lots of documentation available</a:t>
            </a:r>
          </a:p>
        </p:txBody>
      </p:sp>
      <p:pic>
        <p:nvPicPr>
          <p:cNvPr id="1026" name="Picture 2" descr="Amazon RDS for MariaDB – Amazon Web Services (AWS)">
            <a:extLst>
              <a:ext uri="{FF2B5EF4-FFF2-40B4-BE49-F238E27FC236}">
                <a16:creationId xmlns:a16="http://schemas.microsoft.com/office/drawing/2014/main" id="{02D0254E-6040-309B-DFE0-FA21C55BF0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739913"/>
            <a:ext cx="6250769" cy="321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idiSQL - Wikipedia">
            <a:extLst>
              <a:ext uri="{FF2B5EF4-FFF2-40B4-BE49-F238E27FC236}">
                <a16:creationId xmlns:a16="http://schemas.microsoft.com/office/drawing/2014/main" id="{1FD6F9CC-40D7-B1BF-4BBC-F63FD16D2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4" y="143933"/>
            <a:ext cx="2015911" cy="201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Beaver - Wikipedia">
            <a:extLst>
              <a:ext uri="{FF2B5EF4-FFF2-40B4-BE49-F238E27FC236}">
                <a16:creationId xmlns:a16="http://schemas.microsoft.com/office/drawing/2014/main" id="{B5859584-A680-5B79-2B8A-01250BA25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399" y="5260878"/>
            <a:ext cx="1436255" cy="14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332733-53B3-EF67-7CD6-D30C2AD60891}"/>
              </a:ext>
            </a:extLst>
          </p:cNvPr>
          <p:cNvSpPr txBox="1"/>
          <p:nvPr/>
        </p:nvSpPr>
        <p:spPr>
          <a:xfrm>
            <a:off x="643468" y="4520521"/>
            <a:ext cx="3363974" cy="2269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used a combination of </a:t>
            </a:r>
            <a:r>
              <a:rPr lang="en-US" dirty="0" err="1">
                <a:solidFill>
                  <a:schemeClr val="bg1"/>
                </a:solidFill>
              </a:rPr>
              <a:t>Heidisql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Dbeaver</a:t>
            </a:r>
            <a:r>
              <a:rPr lang="en-US" dirty="0">
                <a:solidFill>
                  <a:schemeClr val="bg1"/>
                </a:solidFill>
              </a:rPr>
              <a:t> for accessing and importing the data.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Dbeaver</a:t>
            </a:r>
            <a:r>
              <a:rPr lang="en-US" dirty="0">
                <a:solidFill>
                  <a:schemeClr val="bg1"/>
                </a:solidFill>
              </a:rPr>
              <a:t> helped make the connections easier to see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Heidisql</a:t>
            </a:r>
            <a:r>
              <a:rPr lang="en-US" dirty="0">
                <a:solidFill>
                  <a:schemeClr val="bg1"/>
                </a:solidFill>
              </a:rPr>
              <a:t> was helpful for importing data and running SQL scripts</a:t>
            </a:r>
          </a:p>
        </p:txBody>
      </p:sp>
    </p:spTree>
    <p:extLst>
      <p:ext uri="{BB962C8B-B14F-4D97-AF65-F5344CB8AC3E}">
        <p14:creationId xmlns:p14="http://schemas.microsoft.com/office/powerpoint/2010/main" val="354674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905D5-86FC-2B02-83DD-2C707D8E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Programming language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7E369-12B0-EB85-3466-03958CF2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67" y="2536444"/>
            <a:ext cx="6242715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At first, we were split between a C based language or Java.  We eventually went with java for a few reasons</a:t>
            </a:r>
          </a:p>
          <a:p>
            <a:r>
              <a:rPr lang="en-US" dirty="0">
                <a:solidFill>
                  <a:schemeClr val="bg1"/>
                </a:solidFill>
              </a:rPr>
              <a:t>Most of us had some practice with Java and knew how it worked</a:t>
            </a:r>
          </a:p>
          <a:p>
            <a:r>
              <a:rPr lang="en-US" dirty="0">
                <a:solidFill>
                  <a:schemeClr val="bg1"/>
                </a:solidFill>
              </a:rPr>
              <a:t>The JDBC libraries were available and easy to use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Many tutorials online and available documentation to gain an understanding</a:t>
            </a:r>
          </a:p>
          <a:p>
            <a:r>
              <a:rPr lang="en-US" dirty="0">
                <a:solidFill>
                  <a:schemeClr val="bg1"/>
                </a:solidFill>
              </a:rPr>
              <a:t>Java is available/compatible on most OS’s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Some of our groupmates were on Mac and not Windows, so java would allow all of us to contribute</a:t>
            </a:r>
          </a:p>
        </p:txBody>
      </p:sp>
      <p:pic>
        <p:nvPicPr>
          <p:cNvPr id="2050" name="Picture 2" descr="Java (programming language) - Wikipedia">
            <a:extLst>
              <a:ext uri="{FF2B5EF4-FFF2-40B4-BE49-F238E27FC236}">
                <a16:creationId xmlns:a16="http://schemas.microsoft.com/office/drawing/2014/main" id="{331DE2FD-0957-1BB5-8A5E-20216B0F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3159" y="623485"/>
            <a:ext cx="2962083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8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704B-CC4F-12DC-801C-6239D378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Other programming info</a:t>
            </a:r>
          </a:p>
        </p:txBody>
      </p:sp>
      <p:pic>
        <p:nvPicPr>
          <p:cNvPr id="2056" name="Picture 8" descr="Icon&#10;&#10;Description automatically generated">
            <a:extLst>
              <a:ext uri="{FF2B5EF4-FFF2-40B4-BE49-F238E27FC236}">
                <a16:creationId xmlns:a16="http://schemas.microsoft.com/office/drawing/2014/main" id="{196ACFDB-C3CC-CEC1-A5C6-147D54035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3" r="2406"/>
          <a:stretch/>
        </p:blipFill>
        <p:spPr bwMode="auto">
          <a:xfrm>
            <a:off x="20" y="10"/>
            <a:ext cx="465732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315A-C3BB-928C-D1C3-991A842BD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dirty="0"/>
              <a:t>We used Eclipse for programming in Java as it was a IDE that most of us were comfortable with</a:t>
            </a:r>
          </a:p>
          <a:p>
            <a:r>
              <a:rPr lang="en-US" dirty="0"/>
              <a:t>GitHub was used to share the program and data with other group members as we didn’t have an online server to work together on</a:t>
            </a:r>
          </a:p>
        </p:txBody>
      </p:sp>
    </p:spTree>
    <p:extLst>
      <p:ext uri="{BB962C8B-B14F-4D97-AF65-F5344CB8AC3E}">
        <p14:creationId xmlns:p14="http://schemas.microsoft.com/office/powerpoint/2010/main" val="278327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ravel spike causes mass delays at airport; situation likely to worsen over  Passover | The Times of Israel">
            <a:extLst>
              <a:ext uri="{FF2B5EF4-FFF2-40B4-BE49-F238E27FC236}">
                <a16:creationId xmlns:a16="http://schemas.microsoft.com/office/drawing/2014/main" id="{01EA88F4-25BC-1984-5702-1A3906C5C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1" r="12432" b="-1"/>
          <a:stretch/>
        </p:blipFill>
        <p:spPr bwMode="auto">
          <a:xfrm>
            <a:off x="20" y="10"/>
            <a:ext cx="75376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BD947-B065-1C70-BF9B-A920CCFB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Our Application – Flight Manager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291BAA3-FE23-4A48-BA9E-EF0D56A83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081B-1602-A533-D03E-103CDC0A4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273" y="973600"/>
            <a:ext cx="3374136" cy="49242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Airports are incredibly busy and managing the people coming in and out is hard work. 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We decided to do a flight manager to help organize some of the chaos that might be at an airport</a:t>
            </a:r>
          </a:p>
        </p:txBody>
      </p:sp>
    </p:spTree>
    <p:extLst>
      <p:ext uri="{BB962C8B-B14F-4D97-AF65-F5344CB8AC3E}">
        <p14:creationId xmlns:p14="http://schemas.microsoft.com/office/powerpoint/2010/main" val="245591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C0A0-8DF7-1410-986A-6EEEF7B6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US" sz="2400"/>
              <a:t>E.r. Diagram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4DFC81F-ECE4-8B74-8C19-1D8A59E98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229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44A768C7-83B6-950C-7405-992C9819E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2" y="2640691"/>
            <a:ext cx="4486656" cy="3844775"/>
          </a:xfrm>
        </p:spPr>
        <p:txBody>
          <a:bodyPr>
            <a:normAutofit/>
          </a:bodyPr>
          <a:lstStyle/>
          <a:p>
            <a:r>
              <a:rPr lang="en-US" dirty="0"/>
              <a:t>Our database consists of 7 tables:  </a:t>
            </a:r>
          </a:p>
          <a:p>
            <a:pPr lvl="1"/>
            <a:r>
              <a:rPr lang="en-US" dirty="0"/>
              <a:t>Captain</a:t>
            </a:r>
          </a:p>
          <a:p>
            <a:pPr lvl="2"/>
            <a:r>
              <a:rPr lang="en-US" dirty="0"/>
              <a:t>Every plane has 1 captain; needed to fly the plane</a:t>
            </a:r>
          </a:p>
          <a:p>
            <a:pPr lvl="1"/>
            <a:r>
              <a:rPr lang="en-US" dirty="0"/>
              <a:t>Flight Attendant</a:t>
            </a:r>
          </a:p>
          <a:p>
            <a:pPr lvl="2"/>
            <a:r>
              <a:rPr lang="en-US" dirty="0"/>
              <a:t>Every plane has 1 attendant, needed to take care of customers needs</a:t>
            </a:r>
          </a:p>
          <a:p>
            <a:pPr lvl="1"/>
            <a:r>
              <a:rPr lang="en-US" dirty="0"/>
              <a:t>Plane</a:t>
            </a:r>
          </a:p>
          <a:p>
            <a:pPr lvl="2"/>
            <a:r>
              <a:rPr lang="en-US" dirty="0"/>
              <a:t>Every flight has a plane so people can fly from one location to another</a:t>
            </a:r>
          </a:p>
        </p:txBody>
      </p:sp>
    </p:spTree>
    <p:extLst>
      <p:ext uri="{BB962C8B-B14F-4D97-AF65-F5344CB8AC3E}">
        <p14:creationId xmlns:p14="http://schemas.microsoft.com/office/powerpoint/2010/main" val="58427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9BFB1-860F-3864-4539-E47AC79B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E.r. Diagram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688AC-A2AD-39F5-BB9B-237868E9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Airport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Every route must have an airport from which they depart and arrive at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Route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Contains the airport from which the airport departs along with the arrival airport location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Flight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Every flight contains a route and plane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Customer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Every customer has a flight assigned to them, and many customers can have the same flight</a:t>
            </a:r>
          </a:p>
        </p:txBody>
      </p:sp>
      <p:pic>
        <p:nvPicPr>
          <p:cNvPr id="4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90E460C-0A18-E494-B25E-9DDC6A01E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229"/>
          <a:stretch/>
        </p:blipFill>
        <p:spPr>
          <a:xfrm>
            <a:off x="8119870" y="1396998"/>
            <a:ext cx="3428662" cy="386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8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6 Marketing Challenges And The Shortcuts To Solve Them">
            <a:extLst>
              <a:ext uri="{FF2B5EF4-FFF2-40B4-BE49-F238E27FC236}">
                <a16:creationId xmlns:a16="http://schemas.microsoft.com/office/drawing/2014/main" id="{A1284C78-F05C-E050-A854-4013E4DFC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7" b="575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49BAA2-3626-A483-9906-22F06538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4802-F382-61BD-7612-483670A91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/>
              <a:t>Unable to work Synchronously</a:t>
            </a:r>
          </a:p>
          <a:p>
            <a:r>
              <a:rPr lang="en-US"/>
              <a:t>Coordinating Schedules / scheduling meetup times</a:t>
            </a:r>
          </a:p>
          <a:p>
            <a:r>
              <a:rPr lang="en-US"/>
              <a:t>Finding a language to program with, everyone had different skill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57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0EA2F-4AF2-8A63-8459-0D678A3C7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30298815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389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Group S02-LT03</vt:lpstr>
      <vt:lpstr>RDBMS Choice</vt:lpstr>
      <vt:lpstr>Programming language selection</vt:lpstr>
      <vt:lpstr>Other programming info</vt:lpstr>
      <vt:lpstr>Our Application – Flight Manager</vt:lpstr>
      <vt:lpstr>E.r. Diagram</vt:lpstr>
      <vt:lpstr>E.r. Diagram cont.</vt:lpstr>
      <vt:lpstr>Challenges faced</vt:lpstr>
      <vt:lpstr>Project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S02-LT03</dc:title>
  <dc:creator>Tyler Freeman</dc:creator>
  <cp:lastModifiedBy>Tyler Freeman</cp:lastModifiedBy>
  <cp:revision>2</cp:revision>
  <dcterms:created xsi:type="dcterms:W3CDTF">2022-05-07T18:29:56Z</dcterms:created>
  <dcterms:modified xsi:type="dcterms:W3CDTF">2022-05-09T23:39:18Z</dcterms:modified>
</cp:coreProperties>
</file>