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7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576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3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192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72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98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38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28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7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5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1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3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Proiect</a:t>
            </a:r>
            <a:r>
              <a:rPr lang="en-US" dirty="0" smtClean="0"/>
              <a:t> MDS</a:t>
            </a:r>
            <a:r>
              <a:rPr lang="ro-RO" dirty="0" smtClean="0"/>
              <a:t> – checkpoint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Turcule</a:t>
            </a:r>
            <a:r>
              <a:rPr lang="ro-RO" dirty="0" smtClean="0"/>
              <a:t>ț Alexandru-Ioan</a:t>
            </a:r>
          </a:p>
          <a:p>
            <a:r>
              <a:rPr lang="ro-RO" dirty="0" smtClean="0"/>
              <a:t>Turcu Filip Ianis</a:t>
            </a:r>
          </a:p>
          <a:p>
            <a:r>
              <a:rPr lang="ro-RO" dirty="0" smtClean="0"/>
              <a:t>Borozan George</a:t>
            </a:r>
          </a:p>
          <a:p>
            <a:r>
              <a:rPr lang="ro-RO" dirty="0" smtClean="0"/>
              <a:t>Vasile Daria Gabriela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Ideea</a:t>
            </a:r>
            <a:r>
              <a:rPr dirty="0"/>
              <a:t> </a:t>
            </a:r>
            <a:r>
              <a:rPr dirty="0" err="1"/>
              <a:t>Proiectului</a:t>
            </a:r>
            <a:r>
              <a:rPr dirty="0"/>
              <a:t> (Backlog)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93" y="1489436"/>
            <a:ext cx="6787300" cy="5071620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Aplicatie</a:t>
            </a:r>
            <a:r>
              <a:rPr lang="en-US" sz="1600" dirty="0" smtClean="0"/>
              <a:t> de </a:t>
            </a:r>
            <a:r>
              <a:rPr lang="en-US" sz="1600" dirty="0" err="1" smtClean="0"/>
              <a:t>animat</a:t>
            </a:r>
            <a:r>
              <a:rPr lang="en-US" sz="1600" dirty="0" smtClean="0"/>
              <a:t> </a:t>
            </a:r>
            <a:r>
              <a:rPr lang="en-US" sz="1600" dirty="0" err="1" smtClean="0"/>
              <a:t>bazata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vectori</a:t>
            </a:r>
            <a:r>
              <a:rPr lang="en-US" sz="1600" dirty="0" smtClean="0"/>
              <a:t> cu </a:t>
            </a:r>
            <a:r>
              <a:rPr lang="en-US" sz="1600" dirty="0" err="1" smtClean="0"/>
              <a:t>suport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scripting </a:t>
            </a:r>
            <a:r>
              <a:rPr lang="en-US" sz="1600" dirty="0" err="1" smtClean="0"/>
              <a:t>si</a:t>
            </a:r>
            <a:r>
              <a:rPr lang="en-US" sz="1600" dirty="0" smtClean="0"/>
              <a:t> export la </a:t>
            </a:r>
            <a:r>
              <a:rPr lang="en-US" sz="1600" dirty="0" err="1" smtClean="0"/>
              <a:t>WebAssembly</a:t>
            </a:r>
            <a:endParaRPr lang="en-US" sz="1600" dirty="0"/>
          </a:p>
          <a:p>
            <a:endParaRPr lang="en-US" sz="1600" dirty="0" smtClean="0"/>
          </a:p>
          <a:p>
            <a:r>
              <a:rPr lang="en-US" sz="1600" dirty="0" err="1" smtClean="0"/>
              <a:t>Alternativa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Adobe Animate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 smtClean="0"/>
              <a:t>Unelte</a:t>
            </a:r>
            <a:r>
              <a:rPr lang="en-US" sz="1600" dirty="0" smtClean="0"/>
              <a:t> </a:t>
            </a:r>
            <a:r>
              <a:rPr lang="en-US" sz="1600" dirty="0" err="1" smtClean="0"/>
              <a:t>moderne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</a:t>
            </a:r>
            <a:r>
              <a:rPr lang="en-US" sz="1600" dirty="0" err="1" smtClean="0"/>
              <a:t>desenatul</a:t>
            </a:r>
            <a:r>
              <a:rPr lang="en-US" sz="1600" dirty="0" smtClean="0"/>
              <a:t> cu </a:t>
            </a:r>
            <a:r>
              <a:rPr lang="en-US" sz="1600" dirty="0" err="1" smtClean="0"/>
              <a:t>vectori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oferi</a:t>
            </a:r>
            <a:r>
              <a:rPr lang="en-US" sz="1600" dirty="0" smtClean="0"/>
              <a:t> o </a:t>
            </a:r>
            <a:r>
              <a:rPr lang="en-US" sz="1600" dirty="0" err="1" smtClean="0"/>
              <a:t>experienta</a:t>
            </a:r>
            <a:r>
              <a:rPr lang="en-US" sz="1600" dirty="0" smtClean="0"/>
              <a:t> cat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placuta</a:t>
            </a:r>
            <a:r>
              <a:rPr lang="en-US" sz="1600" dirty="0" smtClean="0"/>
              <a:t> </a:t>
            </a:r>
            <a:r>
              <a:rPr lang="en-US" sz="1600" dirty="0" err="1" smtClean="0"/>
              <a:t>utilizatorului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Functii</a:t>
            </a:r>
            <a:r>
              <a:rPr lang="en-US" sz="1600" dirty="0" smtClean="0"/>
              <a:t> de </a:t>
            </a:r>
            <a:r>
              <a:rPr lang="en-US" sz="1600" dirty="0" err="1" smtClean="0"/>
              <a:t>animatie</a:t>
            </a:r>
            <a:r>
              <a:rPr lang="en-US" sz="1600" dirty="0" smtClean="0"/>
              <a:t> </a:t>
            </a:r>
            <a:r>
              <a:rPr lang="en-US" sz="1600" dirty="0" err="1" smtClean="0"/>
              <a:t>puternice</a:t>
            </a:r>
            <a:r>
              <a:rPr lang="en-US" sz="1600" dirty="0" smtClean="0"/>
              <a:t>, </a:t>
            </a:r>
            <a:r>
              <a:rPr lang="en-US" sz="1600" dirty="0" err="1" smtClean="0"/>
              <a:t>dar</a:t>
            </a:r>
            <a:r>
              <a:rPr lang="en-US" sz="1600" dirty="0" smtClean="0"/>
              <a:t> intuitive,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aduce</a:t>
            </a:r>
            <a:r>
              <a:rPr lang="en-US" sz="1600" dirty="0" smtClean="0"/>
              <a:t> </a:t>
            </a:r>
            <a:r>
              <a:rPr lang="en-US" sz="1600" dirty="0" err="1" smtClean="0"/>
              <a:t>scenele</a:t>
            </a:r>
            <a:r>
              <a:rPr lang="en-US" sz="1600" dirty="0" smtClean="0"/>
              <a:t> la </a:t>
            </a:r>
            <a:r>
              <a:rPr lang="en-US" sz="1600" dirty="0" err="1" smtClean="0"/>
              <a:t>viata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Scripting engine </a:t>
            </a:r>
            <a:r>
              <a:rPr lang="en-US" sz="1600" dirty="0" err="1" smtClean="0"/>
              <a:t>bazat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Lua</a:t>
            </a:r>
            <a:r>
              <a:rPr lang="en-US" sz="1600" dirty="0" smtClean="0"/>
              <a:t>,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oferi</a:t>
            </a:r>
            <a:r>
              <a:rPr lang="en-US" sz="1600" dirty="0" smtClean="0"/>
              <a:t> </a:t>
            </a:r>
            <a:r>
              <a:rPr lang="en-US" sz="1600" dirty="0" err="1" smtClean="0"/>
              <a:t>interactivitate</a:t>
            </a:r>
            <a:r>
              <a:rPr lang="en-US" sz="1600" dirty="0" smtClean="0"/>
              <a:t> </a:t>
            </a:r>
            <a:r>
              <a:rPr lang="en-US" sz="1600" dirty="0" err="1" smtClean="0"/>
              <a:t>scenelor</a:t>
            </a:r>
            <a:r>
              <a:rPr lang="en-US" sz="1600" dirty="0" smtClean="0"/>
              <a:t> </a:t>
            </a:r>
            <a:r>
              <a:rPr lang="en-US" sz="1600" dirty="0" err="1" smtClean="0"/>
              <a:t>folosind</a:t>
            </a:r>
            <a:r>
              <a:rPr lang="en-US" sz="1600" dirty="0" smtClean="0"/>
              <a:t> un </a:t>
            </a:r>
            <a:r>
              <a:rPr lang="en-US" sz="1600" dirty="0" err="1" smtClean="0"/>
              <a:t>limbaj</a:t>
            </a:r>
            <a:r>
              <a:rPr lang="en-US" sz="1600" dirty="0" smtClean="0"/>
              <a:t> </a:t>
            </a:r>
            <a:r>
              <a:rPr lang="en-US" sz="1600" dirty="0" err="1" smtClean="0"/>
              <a:t>simplu</a:t>
            </a:r>
            <a:r>
              <a:rPr lang="en-US" sz="1600" dirty="0" smtClean="0"/>
              <a:t> de </a:t>
            </a:r>
            <a:r>
              <a:rPr lang="en-US" sz="1600" dirty="0" err="1" smtClean="0"/>
              <a:t>invatat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des </a:t>
            </a:r>
            <a:r>
              <a:rPr lang="en-US" sz="1600" dirty="0" err="1" smtClean="0"/>
              <a:t>intalnit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Export la </a:t>
            </a:r>
            <a:r>
              <a:rPr lang="en-US" sz="1600" dirty="0" err="1" smtClean="0"/>
              <a:t>WebAssembly</a:t>
            </a:r>
            <a:r>
              <a:rPr lang="en-US" sz="1600" dirty="0" smtClean="0"/>
              <a:t> </a:t>
            </a:r>
            <a:r>
              <a:rPr lang="en-US" sz="1600" dirty="0" err="1" smtClean="0"/>
              <a:t>pentru</a:t>
            </a:r>
            <a:r>
              <a:rPr lang="en-US" sz="1600" dirty="0" smtClean="0"/>
              <a:t> a </a:t>
            </a:r>
            <a:r>
              <a:rPr lang="en-US" sz="1600" dirty="0" err="1" smtClean="0"/>
              <a:t>putea</a:t>
            </a:r>
            <a:r>
              <a:rPr lang="en-US" sz="1600" dirty="0" smtClean="0"/>
              <a:t> </a:t>
            </a:r>
            <a:r>
              <a:rPr lang="en-US" sz="1600" dirty="0" err="1" smtClean="0"/>
              <a:t>partaja</a:t>
            </a:r>
            <a:r>
              <a:rPr lang="en-US" sz="1600" dirty="0" smtClean="0"/>
              <a:t> </a:t>
            </a:r>
            <a:r>
              <a:rPr lang="en-US" sz="1600" dirty="0" err="1" smtClean="0"/>
              <a:t>creatiile</a:t>
            </a:r>
            <a:r>
              <a:rPr lang="en-US" sz="1600" dirty="0" smtClean="0"/>
              <a:t> </a:t>
            </a:r>
            <a:r>
              <a:rPr lang="en-US" sz="1600" dirty="0" err="1" smtClean="0"/>
              <a:t>foarte</a:t>
            </a:r>
            <a:r>
              <a:rPr lang="en-US" sz="1600" dirty="0" smtClean="0"/>
              <a:t> </a:t>
            </a:r>
            <a:r>
              <a:rPr lang="en-US" sz="1600" dirty="0" err="1" smtClean="0"/>
              <a:t>usor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73930"/>
            <a:ext cx="6347713" cy="1320800"/>
          </a:xfrm>
        </p:spPr>
        <p:txBody>
          <a:bodyPr/>
          <a:lstStyle/>
          <a:p>
            <a:pPr algn="ctr"/>
            <a:r>
              <a:rPr dirty="0" err="1"/>
              <a:t>Arhitectura</a:t>
            </a:r>
            <a:endParaRPr dirty="0"/>
          </a:p>
        </p:txBody>
      </p:sp>
      <p:pic>
        <p:nvPicPr>
          <p:cNvPr id="1028" name="Picture 4" descr="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403" y="2570480"/>
            <a:ext cx="6114398" cy="611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0193" y="1489436"/>
            <a:ext cx="6787300" cy="5071620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Aplicatia</a:t>
            </a:r>
            <a:r>
              <a:rPr lang="en-US" sz="1600" dirty="0" smtClean="0"/>
              <a:t> </a:t>
            </a:r>
            <a:r>
              <a:rPr lang="en-US" sz="1600" dirty="0" err="1" smtClean="0"/>
              <a:t>este</a:t>
            </a:r>
            <a:r>
              <a:rPr lang="en-US" sz="1600" dirty="0" smtClean="0"/>
              <a:t> </a:t>
            </a:r>
            <a:r>
              <a:rPr lang="en-US" sz="1600" dirty="0" err="1" smtClean="0"/>
              <a:t>impartita</a:t>
            </a:r>
            <a:r>
              <a:rPr lang="en-US" sz="1600" dirty="0" smtClean="0"/>
              <a:t> in </a:t>
            </a:r>
            <a:r>
              <a:rPr lang="en-US" sz="1600" dirty="0" err="1" smtClean="0"/>
              <a:t>mai</a:t>
            </a:r>
            <a:r>
              <a:rPr lang="en-US" sz="1600" dirty="0" smtClean="0"/>
              <a:t> </a:t>
            </a:r>
            <a:r>
              <a:rPr lang="en-US" sz="1600" dirty="0" err="1" smtClean="0"/>
              <a:t>multe</a:t>
            </a:r>
            <a:r>
              <a:rPr lang="en-US" sz="1600" dirty="0" smtClean="0"/>
              <a:t> </a:t>
            </a:r>
            <a:r>
              <a:rPr lang="en-US" sz="1600" dirty="0" err="1" smtClean="0"/>
              <a:t>componente</a:t>
            </a:r>
            <a:r>
              <a:rPr lang="en-US" sz="1600" dirty="0" smtClean="0"/>
              <a:t>:</a:t>
            </a:r>
          </a:p>
          <a:p>
            <a:r>
              <a:rPr lang="en-US" sz="1600" dirty="0" smtClean="0"/>
              <a:t>UI</a:t>
            </a:r>
          </a:p>
          <a:p>
            <a:pPr lvl="1"/>
            <a:r>
              <a:rPr lang="en-US" sz="1400" dirty="0" err="1" smtClean="0"/>
              <a:t>Qt</a:t>
            </a:r>
            <a:r>
              <a:rPr lang="en-US" sz="1400" dirty="0" smtClean="0"/>
              <a:t>, C++, CSS</a:t>
            </a:r>
          </a:p>
          <a:p>
            <a:r>
              <a:rPr lang="en-US" sz="1600" dirty="0" smtClean="0"/>
              <a:t>Drawing engine</a:t>
            </a:r>
          </a:p>
          <a:p>
            <a:pPr lvl="1"/>
            <a:r>
              <a:rPr lang="en-US" sz="1400" dirty="0" err="1" smtClean="0"/>
              <a:t>Qt</a:t>
            </a:r>
            <a:r>
              <a:rPr lang="en-US" sz="1400" dirty="0" smtClean="0"/>
              <a:t>, C++, Clipper2</a:t>
            </a:r>
            <a:endParaRPr lang="en-US" sz="1400" dirty="0"/>
          </a:p>
          <a:p>
            <a:r>
              <a:rPr lang="en-US" sz="1600" dirty="0" smtClean="0"/>
              <a:t>Animation engine</a:t>
            </a:r>
          </a:p>
          <a:p>
            <a:pPr lvl="1"/>
            <a:r>
              <a:rPr lang="en-US" sz="1400" dirty="0" err="1" smtClean="0"/>
              <a:t>Qt</a:t>
            </a:r>
            <a:r>
              <a:rPr lang="en-US" sz="1400" dirty="0" smtClean="0"/>
              <a:t>, C++</a:t>
            </a:r>
          </a:p>
          <a:p>
            <a:r>
              <a:rPr lang="en-US" sz="1600" dirty="0" smtClean="0"/>
              <a:t>Scripting engine</a:t>
            </a:r>
          </a:p>
          <a:p>
            <a:pPr lvl="1"/>
            <a:r>
              <a:rPr lang="en-US" sz="1400" dirty="0" err="1" smtClean="0"/>
              <a:t>Qt</a:t>
            </a:r>
            <a:r>
              <a:rPr lang="en-US" sz="1400" dirty="0" smtClean="0"/>
              <a:t>, C++, </a:t>
            </a:r>
            <a:r>
              <a:rPr lang="en-US" sz="1400" dirty="0" err="1" smtClean="0"/>
              <a:t>Lua</a:t>
            </a:r>
            <a:endParaRPr lang="en-US" sz="1400" dirty="0" smtClean="0"/>
          </a:p>
          <a:p>
            <a:r>
              <a:rPr lang="en-US" sz="1600" dirty="0" smtClean="0"/>
              <a:t>Exporting</a:t>
            </a:r>
          </a:p>
          <a:p>
            <a:pPr lvl="1"/>
            <a:r>
              <a:rPr lang="en-US" sz="1400" dirty="0" err="1" smtClean="0"/>
              <a:t>Qt</a:t>
            </a:r>
            <a:r>
              <a:rPr lang="en-US" sz="1400" dirty="0" smtClean="0"/>
              <a:t>, C++, </a:t>
            </a:r>
            <a:r>
              <a:rPr lang="en-US" sz="1400" dirty="0" err="1" smtClean="0"/>
              <a:t>Emscripten</a:t>
            </a:r>
            <a:r>
              <a:rPr lang="en-US" sz="1400" dirty="0" smtClean="0"/>
              <a:t>, </a:t>
            </a:r>
            <a:r>
              <a:rPr lang="en-US" sz="1400" dirty="0" err="1" smtClean="0"/>
              <a:t>ffmpeg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62" y="247191"/>
            <a:ext cx="7937369" cy="1100841"/>
          </a:xfrm>
        </p:spPr>
        <p:txBody>
          <a:bodyPr>
            <a:normAutofit/>
          </a:bodyPr>
          <a:lstStyle/>
          <a:p>
            <a:r>
              <a:rPr sz="3200" dirty="0" err="1"/>
              <a:t>Aspecte</a:t>
            </a:r>
            <a:r>
              <a:rPr sz="3200" dirty="0"/>
              <a:t> </a:t>
            </a:r>
            <a:r>
              <a:rPr sz="3200" dirty="0" err="1"/>
              <a:t>Tehnice</a:t>
            </a:r>
            <a:r>
              <a:rPr sz="3200" dirty="0"/>
              <a:t> </a:t>
            </a:r>
            <a:r>
              <a:rPr sz="3200" dirty="0" err="1"/>
              <a:t>Interesante</a:t>
            </a:r>
            <a:r>
              <a:rPr sz="3200" dirty="0"/>
              <a:t> / </a:t>
            </a:r>
            <a:r>
              <a:rPr sz="3200" dirty="0" err="1"/>
              <a:t>Dificile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69" y="1291472"/>
            <a:ext cx="7252357" cy="5353168"/>
          </a:xfrm>
        </p:spPr>
        <p:txBody>
          <a:bodyPr>
            <a:noAutofit/>
          </a:bodyPr>
          <a:lstStyle/>
          <a:p>
            <a:pPr>
              <a:buFont typeface="+mj-lt"/>
              <a:buAutoNum type="arabicParenR"/>
            </a:pPr>
            <a:r>
              <a:rPr sz="1600" dirty="0"/>
              <a:t> </a:t>
            </a:r>
            <a:r>
              <a:rPr lang="en-US" sz="1600" dirty="0" smtClean="0"/>
              <a:t>Brush</a:t>
            </a:r>
            <a:r>
              <a:rPr sz="1600" dirty="0" smtClean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 smtClean="0"/>
              <a:t>Urmareste</a:t>
            </a:r>
            <a:r>
              <a:rPr lang="en-US" sz="1400" dirty="0" smtClean="0"/>
              <a:t> forma </a:t>
            </a:r>
            <a:r>
              <a:rPr lang="en-US" sz="1400" dirty="0" err="1" smtClean="0"/>
              <a:t>trasata</a:t>
            </a:r>
            <a:r>
              <a:rPr lang="en-US" sz="1400" dirty="0" smtClean="0"/>
              <a:t> de cursor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 smtClean="0"/>
              <a:t>Aplica</a:t>
            </a:r>
            <a:r>
              <a:rPr lang="en-US" sz="1400" dirty="0" smtClean="0"/>
              <a:t> 2 </a:t>
            </a:r>
            <a:r>
              <a:rPr lang="en-US" sz="1400" dirty="0" err="1" smtClean="0"/>
              <a:t>optimizari</a:t>
            </a:r>
            <a:r>
              <a:rPr lang="en-US" sz="1400" dirty="0" smtClean="0"/>
              <a:t>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a reduce </a:t>
            </a:r>
            <a:r>
              <a:rPr lang="en-US" sz="1400" dirty="0" err="1" smtClean="0"/>
              <a:t>semnificativ</a:t>
            </a:r>
            <a:r>
              <a:rPr lang="en-US" sz="1400" dirty="0" smtClean="0"/>
              <a:t> </a:t>
            </a:r>
            <a:r>
              <a:rPr lang="en-US" sz="1400" dirty="0" err="1" smtClean="0"/>
              <a:t>numarul</a:t>
            </a:r>
            <a:r>
              <a:rPr lang="en-US" sz="1400" dirty="0" smtClean="0"/>
              <a:t> de </a:t>
            </a:r>
            <a:r>
              <a:rPr lang="en-US" sz="1400" dirty="0" err="1" smtClean="0"/>
              <a:t>puncte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 smtClean="0"/>
              <a:t>Aplica</a:t>
            </a:r>
            <a:r>
              <a:rPr lang="en-US" sz="1400" dirty="0" smtClean="0"/>
              <a:t> o </a:t>
            </a:r>
            <a:r>
              <a:rPr lang="en-US" sz="1400" dirty="0" err="1" smtClean="0"/>
              <a:t>procesare</a:t>
            </a:r>
            <a:r>
              <a:rPr lang="en-US" sz="1400" dirty="0" smtClean="0"/>
              <a:t> </a:t>
            </a:r>
            <a:r>
              <a:rPr lang="en-US" sz="1400" dirty="0" err="1" smtClean="0"/>
              <a:t>finala</a:t>
            </a:r>
            <a:r>
              <a:rPr lang="en-US" sz="1400" dirty="0" smtClean="0"/>
              <a:t> </a:t>
            </a:r>
            <a:r>
              <a:rPr lang="en-US" sz="1400" dirty="0" err="1" smtClean="0"/>
              <a:t>prin</a:t>
            </a:r>
            <a:r>
              <a:rPr lang="en-US" sz="1400" dirty="0" smtClean="0"/>
              <a:t> care face </a:t>
            </a:r>
            <a:r>
              <a:rPr lang="en-US" sz="1400" dirty="0" err="1" smtClean="0"/>
              <a:t>unionul</a:t>
            </a:r>
            <a:r>
              <a:rPr lang="en-US" sz="1400" dirty="0" smtClean="0"/>
              <a:t> </a:t>
            </a:r>
            <a:r>
              <a:rPr lang="en-US" sz="1400" dirty="0" err="1" smtClean="0"/>
              <a:t>traseului</a:t>
            </a:r>
            <a:r>
              <a:rPr lang="en-US" sz="1400" dirty="0" smtClean="0"/>
              <a:t> </a:t>
            </a:r>
            <a:r>
              <a:rPr lang="en-US" sz="1400" dirty="0" err="1" smtClean="0"/>
              <a:t>realizat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ii </a:t>
            </a:r>
            <a:r>
              <a:rPr lang="en-US" sz="1400" dirty="0" err="1" smtClean="0"/>
              <a:t>retine</a:t>
            </a:r>
            <a:r>
              <a:rPr lang="en-US" sz="1400" dirty="0" smtClean="0"/>
              <a:t> </a:t>
            </a:r>
            <a:r>
              <a:rPr lang="en-US" sz="1400" dirty="0" err="1" smtClean="0"/>
              <a:t>doar</a:t>
            </a:r>
            <a:r>
              <a:rPr lang="en-US" sz="1400" dirty="0" smtClean="0"/>
              <a:t> </a:t>
            </a:r>
            <a:r>
              <a:rPr lang="en-US" sz="1400" dirty="0" err="1" smtClean="0"/>
              <a:t>conturul</a:t>
            </a:r>
            <a:endParaRPr lang="en-US" sz="1600" dirty="0"/>
          </a:p>
          <a:p>
            <a:pPr>
              <a:buFont typeface="+mj-lt"/>
              <a:buAutoNum type="arabicParenR"/>
            </a:pPr>
            <a:r>
              <a:rPr lang="en-US" sz="1600" dirty="0" smtClean="0"/>
              <a:t>Eraser:</a:t>
            </a:r>
            <a:endParaRPr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 smtClean="0"/>
              <a:t>Functionalitatea</a:t>
            </a:r>
            <a:r>
              <a:rPr lang="en-US" sz="1400" dirty="0" smtClean="0"/>
              <a:t> </a:t>
            </a:r>
            <a:r>
              <a:rPr lang="en-US" sz="1400" dirty="0" err="1" smtClean="0"/>
              <a:t>unui</a:t>
            </a:r>
            <a:r>
              <a:rPr lang="en-US" sz="1400" dirty="0" smtClean="0"/>
              <a:t> brush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 smtClean="0"/>
              <a:t>Dupa</a:t>
            </a:r>
            <a:r>
              <a:rPr lang="en-US" sz="1400" dirty="0" smtClean="0"/>
              <a:t> </a:t>
            </a:r>
            <a:r>
              <a:rPr lang="en-US" sz="1400" dirty="0" err="1" smtClean="0"/>
              <a:t>ce</a:t>
            </a:r>
            <a:r>
              <a:rPr lang="en-US" sz="1400" dirty="0" smtClean="0"/>
              <a:t> ii </a:t>
            </a:r>
            <a:r>
              <a:rPr lang="en-US" sz="1400" dirty="0" err="1" smtClean="0"/>
              <a:t>calculeaza</a:t>
            </a:r>
            <a:r>
              <a:rPr lang="en-US" sz="1400" dirty="0" smtClean="0"/>
              <a:t> </a:t>
            </a:r>
            <a:r>
              <a:rPr lang="en-US" sz="1400" dirty="0" err="1" smtClean="0"/>
              <a:t>conturul</a:t>
            </a:r>
            <a:r>
              <a:rPr lang="en-US" sz="1400" dirty="0" smtClean="0"/>
              <a:t> final, </a:t>
            </a:r>
            <a:r>
              <a:rPr lang="en-US" sz="1400" dirty="0" err="1" smtClean="0"/>
              <a:t>aplica</a:t>
            </a:r>
            <a:r>
              <a:rPr lang="en-US" sz="1400" dirty="0" smtClean="0"/>
              <a:t> un difference </a:t>
            </a:r>
            <a:r>
              <a:rPr lang="en-US" sz="1400" dirty="0" err="1" smtClean="0"/>
              <a:t>intre</a:t>
            </a:r>
            <a:r>
              <a:rPr lang="en-US" sz="1400" dirty="0" smtClean="0"/>
              <a:t> forma </a:t>
            </a:r>
            <a:r>
              <a:rPr lang="en-US" sz="1400" dirty="0" err="1" smtClean="0"/>
              <a:t>facuta</a:t>
            </a:r>
            <a:r>
              <a:rPr lang="en-US" sz="1400" dirty="0" smtClean="0"/>
              <a:t> de eraser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formele</a:t>
            </a:r>
            <a:r>
              <a:rPr lang="en-US" sz="1400" dirty="0" smtClean="0"/>
              <a:t> </a:t>
            </a:r>
            <a:r>
              <a:rPr lang="en-US" sz="1400" dirty="0" err="1" smtClean="0"/>
              <a:t>existente</a:t>
            </a:r>
            <a:r>
              <a:rPr lang="en-US" sz="1400" dirty="0" smtClean="0"/>
              <a:t> in </a:t>
            </a:r>
            <a:r>
              <a:rPr lang="en-US" sz="1400" dirty="0" err="1" smtClean="0"/>
              <a:t>scena</a:t>
            </a:r>
            <a:endParaRPr sz="1600" dirty="0"/>
          </a:p>
          <a:p>
            <a:pPr>
              <a:buFont typeface="+mj-lt"/>
              <a:buAutoNum type="arabicParenR"/>
            </a:pPr>
            <a:r>
              <a:rPr lang="en-US" sz="1600" dirty="0" smtClean="0"/>
              <a:t>Bucket</a:t>
            </a:r>
            <a:r>
              <a:rPr sz="1600" dirty="0" smtClean="0"/>
              <a:t>:</a:t>
            </a:r>
            <a:endParaRPr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Se </a:t>
            </a:r>
            <a:r>
              <a:rPr lang="en-US" sz="1400" dirty="0" err="1" smtClean="0"/>
              <a:t>realizeaza</a:t>
            </a:r>
            <a:r>
              <a:rPr lang="en-US" sz="1400" dirty="0" smtClean="0"/>
              <a:t> </a:t>
            </a:r>
            <a:r>
              <a:rPr lang="en-US" sz="1400" dirty="0" err="1" smtClean="0"/>
              <a:t>pe</a:t>
            </a:r>
            <a:r>
              <a:rPr lang="en-US" sz="1400" dirty="0" smtClean="0"/>
              <a:t> o </a:t>
            </a:r>
            <a:r>
              <a:rPr lang="en-US" sz="1400" dirty="0" err="1" smtClean="0"/>
              <a:t>copie</a:t>
            </a:r>
            <a:r>
              <a:rPr lang="en-US" sz="1400" dirty="0" smtClean="0"/>
              <a:t> rasterized a </a:t>
            </a:r>
            <a:r>
              <a:rPr lang="en-US" sz="1400" dirty="0" err="1" smtClean="0"/>
              <a:t>scenei</a:t>
            </a:r>
            <a:r>
              <a:rPr lang="en-US" sz="14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 smtClean="0"/>
              <a:t>Aplica</a:t>
            </a:r>
            <a:r>
              <a:rPr lang="en-US" sz="1400" dirty="0" smtClean="0"/>
              <a:t> un flood fill cu un toleration.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 smtClean="0"/>
              <a:t>Realizeaza</a:t>
            </a:r>
            <a:r>
              <a:rPr lang="en-US" sz="1400" dirty="0" smtClean="0"/>
              <a:t> </a:t>
            </a:r>
            <a:r>
              <a:rPr lang="en-US" sz="1400" dirty="0" err="1" smtClean="0"/>
              <a:t>niste</a:t>
            </a:r>
            <a:r>
              <a:rPr lang="en-US" sz="1400" dirty="0" smtClean="0"/>
              <a:t> teste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a </a:t>
            </a:r>
            <a:r>
              <a:rPr lang="en-US" sz="1400" dirty="0" err="1" smtClean="0"/>
              <a:t>trasa</a:t>
            </a:r>
            <a:r>
              <a:rPr lang="en-US" sz="1400" dirty="0" smtClean="0"/>
              <a:t> </a:t>
            </a:r>
            <a:r>
              <a:rPr lang="en-US" sz="1400" dirty="0" err="1" smtClean="0"/>
              <a:t>conturul</a:t>
            </a:r>
            <a:r>
              <a:rPr lang="en-US" sz="1400" dirty="0" smtClean="0"/>
              <a:t> </a:t>
            </a:r>
            <a:r>
              <a:rPr lang="en-US" sz="1400" dirty="0" err="1" smtClean="0"/>
              <a:t>formei</a:t>
            </a:r>
            <a:r>
              <a:rPr lang="en-US" sz="1400" dirty="0" smtClean="0"/>
              <a:t> </a:t>
            </a:r>
            <a:r>
              <a:rPr lang="en-US" sz="1400" dirty="0" err="1" smtClean="0"/>
              <a:t>umplute</a:t>
            </a:r>
            <a:r>
              <a:rPr lang="en-US" sz="1400" dirty="0" smtClean="0"/>
              <a:t>.</a:t>
            </a:r>
            <a:endParaRPr lang="en-US" dirty="0"/>
          </a:p>
          <a:p>
            <a:pPr>
              <a:buFont typeface="+mj-lt"/>
              <a:buAutoNum type="arabicParenR"/>
            </a:pPr>
            <a:r>
              <a:rPr lang="en-US" sz="1600" dirty="0" err="1" smtClean="0"/>
              <a:t>Integrare</a:t>
            </a:r>
            <a:r>
              <a:rPr lang="en-US" sz="1600" dirty="0" smtClean="0"/>
              <a:t> </a:t>
            </a:r>
            <a:r>
              <a:rPr lang="en-US" sz="1600" dirty="0" err="1" smtClean="0"/>
              <a:t>librarii</a:t>
            </a:r>
            <a:r>
              <a:rPr lang="en-US" sz="1600" dirty="0" smtClean="0"/>
              <a:t>: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 smtClean="0"/>
              <a:t>Chiar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in </a:t>
            </a:r>
            <a:r>
              <a:rPr lang="en-US" sz="1400" dirty="0" err="1" smtClean="0"/>
              <a:t>acest</a:t>
            </a:r>
            <a:r>
              <a:rPr lang="en-US" sz="1400" dirty="0" smtClean="0"/>
              <a:t> </a:t>
            </a:r>
            <a:r>
              <a:rPr lang="en-US" sz="1400" dirty="0" err="1" smtClean="0"/>
              <a:t>stadiu</a:t>
            </a:r>
            <a:r>
              <a:rPr lang="en-US" sz="1400" dirty="0" smtClean="0"/>
              <a:t> </a:t>
            </a:r>
            <a:r>
              <a:rPr lang="en-US" sz="1400" dirty="0" err="1" smtClean="0"/>
              <a:t>intermediar</a:t>
            </a:r>
            <a:r>
              <a:rPr lang="en-US" sz="1400" dirty="0" smtClean="0"/>
              <a:t>, ne </a:t>
            </a:r>
            <a:r>
              <a:rPr lang="en-US" sz="1400" dirty="0" err="1" smtClean="0"/>
              <a:t>folosim</a:t>
            </a:r>
            <a:r>
              <a:rPr lang="en-US" sz="1400" dirty="0" smtClean="0"/>
              <a:t> de </a:t>
            </a:r>
            <a:r>
              <a:rPr lang="en-US" sz="1400" dirty="0" err="1" smtClean="0"/>
              <a:t>mai</a:t>
            </a:r>
            <a:r>
              <a:rPr lang="en-US" sz="1400" dirty="0" smtClean="0"/>
              <a:t> </a:t>
            </a:r>
            <a:r>
              <a:rPr lang="en-US" sz="1400" dirty="0" err="1" smtClean="0"/>
              <a:t>multe</a:t>
            </a:r>
            <a:r>
              <a:rPr lang="en-US" sz="1400" dirty="0" smtClean="0"/>
              <a:t> </a:t>
            </a:r>
            <a:r>
              <a:rPr lang="en-US" sz="1400" dirty="0" err="1" smtClean="0"/>
              <a:t>librarii</a:t>
            </a:r>
            <a:r>
              <a:rPr lang="en-US" sz="1400" dirty="0" smtClean="0"/>
              <a:t>, </a:t>
            </a:r>
            <a:r>
              <a:rPr lang="en-US" sz="1400" dirty="0" err="1" smtClean="0"/>
              <a:t>iar</a:t>
            </a:r>
            <a:r>
              <a:rPr lang="en-US" sz="1400" dirty="0" smtClean="0"/>
              <a:t> </a:t>
            </a:r>
            <a:r>
              <a:rPr lang="en-US" sz="1400" dirty="0" err="1" smtClean="0"/>
              <a:t>integrarea</a:t>
            </a:r>
            <a:r>
              <a:rPr lang="en-US" sz="1400" dirty="0" smtClean="0"/>
              <a:t> </a:t>
            </a:r>
            <a:r>
              <a:rPr lang="en-US" sz="1400" dirty="0" err="1" smtClean="0"/>
              <a:t>lor</a:t>
            </a:r>
            <a:r>
              <a:rPr lang="en-US" sz="1400" dirty="0" smtClean="0"/>
              <a:t> </a:t>
            </a:r>
            <a:r>
              <a:rPr lang="en-US" sz="1400" dirty="0" err="1" smtClean="0"/>
              <a:t>necesita</a:t>
            </a:r>
            <a:r>
              <a:rPr lang="en-US" sz="1400" dirty="0" smtClean="0"/>
              <a:t> </a:t>
            </a:r>
            <a:r>
              <a:rPr lang="en-US" sz="1400" dirty="0" err="1" smtClean="0"/>
              <a:t>mult</a:t>
            </a:r>
            <a:r>
              <a:rPr lang="en-US" sz="1400" dirty="0" smtClean="0"/>
              <a:t> </a:t>
            </a:r>
            <a:r>
              <a:rPr lang="en-US" sz="1400" dirty="0" err="1" smtClean="0"/>
              <a:t>efort</a:t>
            </a:r>
            <a:endParaRPr lang="en-US" sz="1400" dirty="0"/>
          </a:p>
          <a:p>
            <a:pPr>
              <a:buFont typeface="Wingdings" panose="05000000000000000000" pitchFamily="2" charset="2"/>
              <a:buChar char="q"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Ce Mai </a:t>
            </a:r>
            <a:r>
              <a:rPr dirty="0" err="1" smtClean="0"/>
              <a:t>Ave</a:t>
            </a:r>
            <a:r>
              <a:rPr lang="en-US" dirty="0" err="1" smtClean="0"/>
              <a:t>t</a:t>
            </a:r>
            <a:r>
              <a:rPr dirty="0" err="1" smtClean="0"/>
              <a:t>i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Implementat</a:t>
            </a:r>
            <a:endParaRPr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8769" y="1291472"/>
            <a:ext cx="7252357" cy="5149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arenR"/>
            </a:pPr>
            <a:r>
              <a:rPr lang="en-US" sz="1600" dirty="0" smtClean="0"/>
              <a:t> Animation engine: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 smtClean="0"/>
              <a:t>Keyframes</a:t>
            </a:r>
            <a:r>
              <a:rPr lang="en-US" sz="1400" dirty="0" smtClean="0"/>
              <a:t> </a:t>
            </a:r>
            <a:r>
              <a:rPr lang="en-US" sz="1400" dirty="0" err="1" smtClean="0"/>
              <a:t>si</a:t>
            </a:r>
            <a:r>
              <a:rPr lang="en-US" sz="1400" dirty="0" smtClean="0"/>
              <a:t> </a:t>
            </a:r>
            <a:r>
              <a:rPr lang="en-US" sz="1400" dirty="0" err="1" smtClean="0"/>
              <a:t>Tweening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 smtClean="0"/>
              <a:t>Layere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Timeline local </a:t>
            </a:r>
            <a:r>
              <a:rPr lang="en-US" sz="1400" dirty="0" err="1" smtClean="0"/>
              <a:t>pentru</a:t>
            </a:r>
            <a:r>
              <a:rPr lang="en-US" sz="1400" dirty="0" smtClean="0"/>
              <a:t> un </a:t>
            </a:r>
            <a:r>
              <a:rPr lang="en-US" sz="1400" dirty="0" err="1" smtClean="0"/>
              <a:t>obiect</a:t>
            </a:r>
            <a:endParaRPr lang="en-US" sz="1600" dirty="0" smtClean="0"/>
          </a:p>
          <a:p>
            <a:pPr>
              <a:buFont typeface="+mj-lt"/>
              <a:buAutoNum type="arabicParenR"/>
            </a:pPr>
            <a:r>
              <a:rPr lang="en-US" sz="1600" dirty="0" smtClean="0"/>
              <a:t>Scripting engine: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 smtClean="0"/>
              <a:t>Integrare</a:t>
            </a:r>
            <a:r>
              <a:rPr lang="en-US" sz="1400" dirty="0" smtClean="0"/>
              <a:t> </a:t>
            </a:r>
            <a:r>
              <a:rPr lang="en-US" sz="1400" dirty="0" err="1" smtClean="0"/>
              <a:t>lua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smtClean="0"/>
              <a:t>API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 err="1" smtClean="0"/>
              <a:t>Linkarea</a:t>
            </a:r>
            <a:r>
              <a:rPr lang="en-US" sz="1400" dirty="0" smtClean="0"/>
              <a:t> </a:t>
            </a:r>
            <a:r>
              <a:rPr lang="en-US" sz="1400" dirty="0" err="1" smtClean="0"/>
              <a:t>unui</a:t>
            </a:r>
            <a:r>
              <a:rPr lang="en-US" sz="1400" dirty="0" smtClean="0"/>
              <a:t> script cu un </a:t>
            </a:r>
            <a:r>
              <a:rPr lang="en-US" sz="1400" dirty="0" err="1" smtClean="0"/>
              <a:t>obiect</a:t>
            </a:r>
            <a:endParaRPr lang="en-US" sz="1400" dirty="0" smtClean="0"/>
          </a:p>
          <a:p>
            <a:pPr>
              <a:buFont typeface="+mj-lt"/>
              <a:buAutoNum type="arabicParenR"/>
            </a:pPr>
            <a:r>
              <a:rPr lang="en-US" sz="1600" dirty="0" smtClean="0"/>
              <a:t>Export: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/>
              <a:t>Export video / gif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400" dirty="0"/>
              <a:t>Export </a:t>
            </a:r>
            <a:r>
              <a:rPr lang="en-US" sz="1400" dirty="0" err="1" smtClean="0"/>
              <a:t>WebAssembly</a:t>
            </a:r>
            <a:endParaRPr lang="en-US" sz="1600" dirty="0" smtClean="0"/>
          </a:p>
          <a:p>
            <a:pPr>
              <a:buFont typeface="+mj-lt"/>
              <a:buAutoNum type="arabicParenR"/>
            </a:pPr>
            <a:r>
              <a:rPr lang="en-US" sz="1600" dirty="0" smtClean="0"/>
              <a:t>Bugs &amp; QOL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180</TotalTime>
  <Words>299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Wingdings</vt:lpstr>
      <vt:lpstr>Wingdings 3</vt:lpstr>
      <vt:lpstr>Facet</vt:lpstr>
      <vt:lpstr>Proiect MDS – checkpoint 2</vt:lpstr>
      <vt:lpstr>Ideea Proiectului (Backlog)</vt:lpstr>
      <vt:lpstr>Arhitectura</vt:lpstr>
      <vt:lpstr>Aspecte Tehnice Interesante / Dificile</vt:lpstr>
      <vt:lpstr>Ce Mai Aveti de Implementat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Ideea Proiectului (Backlog)</dc:title>
  <dc:subject/>
  <dc:creator/>
  <cp:keywords/>
  <dc:description>generated using python-pptx</dc:description>
  <cp:lastModifiedBy>Andro Alex</cp:lastModifiedBy>
  <cp:revision>12</cp:revision>
  <dcterms:created xsi:type="dcterms:W3CDTF">2013-01-27T09:14:16Z</dcterms:created>
  <dcterms:modified xsi:type="dcterms:W3CDTF">2025-05-06T10:20:39Z</dcterms:modified>
  <cp:category/>
</cp:coreProperties>
</file>