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2"/>
  </p:notesMasterIdLst>
  <p:handoutMasterIdLst>
    <p:handoutMasterId r:id="rId13"/>
  </p:handoutMasterIdLst>
  <p:sldIdLst>
    <p:sldId id="273" r:id="rId5"/>
    <p:sldId id="265" r:id="rId6"/>
    <p:sldId id="267" r:id="rId7"/>
    <p:sldId id="268" r:id="rId8"/>
    <p:sldId id="269" r:id="rId9"/>
    <p:sldId id="271" r:id="rId10"/>
    <p:sldId id="272" r:id="rId11"/>
  </p:sldIdLst>
  <p:sldSz cx="12188825" cy="6858000"/>
  <p:notesSz cx="6858000" cy="9144000"/>
  <p:custDataLst>
    <p:tags r:id="rId14"/>
  </p:custDataLst>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4629" autoAdjust="0"/>
  </p:normalViewPr>
  <p:slideViewPr>
    <p:cSldViewPr showGuides="1">
      <p:cViewPr>
        <p:scale>
          <a:sx n="100" d="100"/>
          <a:sy n="100" d="100"/>
        </p:scale>
        <p:origin x="876" y="288"/>
      </p:cViewPr>
      <p:guideLst>
        <p:guide pos="3839"/>
        <p:guide orient="horz" pos="2160"/>
      </p:guideLst>
    </p:cSldViewPr>
  </p:slideViewPr>
  <p:outlineViewPr>
    <p:cViewPr>
      <p:scale>
        <a:sx n="33" d="100"/>
        <a:sy n="33" d="100"/>
      </p:scale>
      <p:origin x="0" y="0"/>
    </p:cViewPr>
  </p:outlineViewPr>
  <p:notesTextViewPr>
    <p:cViewPr>
      <p:scale>
        <a:sx n="1" d="1"/>
        <a:sy n="1" d="1"/>
      </p:scale>
      <p:origin x="0" y="-66"/>
    </p:cViewPr>
  </p:notesTextViewPr>
  <p:notesViewPr>
    <p:cSldViewPr showGuides="1">
      <p:cViewPr varScale="1">
        <p:scale>
          <a:sx n="89" d="100"/>
          <a:sy n="89" d="100"/>
        </p:scale>
        <p:origin x="375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de-DE" dirty="0"/>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115D25CC-CE2B-44FC-97DA-587FCC13922E}" type="datetime1">
              <a:rPr lang="de-DE" smtClean="0"/>
              <a:pPr algn="r" rtl="0"/>
              <a:t>25.01.2019</a:t>
            </a:fld>
            <a:endParaRPr lang="de-DE"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de-DE" dirty="0"/>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de-DE" smtClean="0"/>
              <a:pPr algn="r" rtl="0"/>
              <a:t>‹Nr.›</a:t>
            </a:fld>
            <a:endParaRPr lang="de-DE"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de-DE" noProof="0"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E832C949-ED9C-45D4-8A60-90C89D3B8584}" type="datetime1">
              <a:rPr lang="de-DE" smtClean="0"/>
              <a:pPr/>
              <a:t>25.01.2019</a:t>
            </a:fld>
            <a:endParaRPr lang="de-DE" dirty="0"/>
          </a:p>
        </p:txBody>
      </p:sp>
      <p:sp>
        <p:nvSpPr>
          <p:cNvPr id="4" name="Folienbildplatzhalt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de-DE" noProof="0"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de-DE" noProof="0" dirty="0" smtClean="0"/>
              <a:t>Textmasterformat bearbeiten</a:t>
            </a:r>
          </a:p>
          <a:p>
            <a:pPr lvl="1" rtl="0"/>
            <a:r>
              <a:rPr lang="de-DE" noProof="0" dirty="0" smtClean="0"/>
              <a:t>Zweite Ebene</a:t>
            </a:r>
          </a:p>
          <a:p>
            <a:pPr lvl="2" rtl="0"/>
            <a:r>
              <a:rPr lang="de-DE" noProof="0" dirty="0" smtClean="0"/>
              <a:t>Dritte Ebene</a:t>
            </a:r>
          </a:p>
          <a:p>
            <a:pPr lvl="3" rtl="0"/>
            <a:r>
              <a:rPr lang="de-DE" noProof="0" dirty="0" smtClean="0"/>
              <a:t>Vierte Ebene</a:t>
            </a:r>
          </a:p>
          <a:p>
            <a:pPr lvl="4" rtl="0"/>
            <a:r>
              <a:rPr lang="de-DE" noProof="0" dirty="0" smtClean="0"/>
              <a:t>Fünfte Ebene</a:t>
            </a:r>
            <a:endParaRPr lang="de-DE" noProof="0" dirty="0"/>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de-DE" noProof="0"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F93199CD-3E1B-4AE6-990F-76F925F5EA9F}" type="slidenum">
              <a:rPr lang="de-DE" smtClean="0"/>
              <a:pPr/>
              <a:t>‹Nr.›</a:t>
            </a:fld>
            <a:endParaRPr lang="de-DE"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sz="1200" kern="1200" dirty="0" smtClean="0">
                <a:solidFill>
                  <a:schemeClr val="tx1"/>
                </a:solidFill>
                <a:effectLst/>
                <a:latin typeface="+mn-lt"/>
                <a:ea typeface="+mn-ea"/>
                <a:cs typeface="+mn-cs"/>
              </a:rPr>
              <a:t>Die Tunbern ist eine Messe des Handels- und Industrievereins des Kantons Bern. Das Ziel dieser Veranstaltung ist, schon Kinder im Alter zwischen 6 und 13 Jahren, mit den MINT, also den Mathematik, Informatik, Naturwissenschaft und Technik, berufen vertraut machen. Dies wollen sie erreichen indem sie an dieser Messe möglichst viele Experimente zum selber ausprobieren und erleben ausstellen.</a:t>
            </a:r>
          </a:p>
        </p:txBody>
      </p:sp>
      <p:sp>
        <p:nvSpPr>
          <p:cNvPr id="4" name="Foliennummernplatzhalter 3"/>
          <p:cNvSpPr>
            <a:spLocks noGrp="1"/>
          </p:cNvSpPr>
          <p:nvPr>
            <p:ph type="sldNum" sz="quarter" idx="10"/>
          </p:nvPr>
        </p:nvSpPr>
        <p:spPr/>
        <p:txBody>
          <a:bodyPr/>
          <a:lstStyle/>
          <a:p>
            <a:fld id="{F93199CD-3E1B-4AE6-990F-76F925F5EA9F}" type="slidenum">
              <a:rPr lang="de-DE" smtClean="0"/>
              <a:pPr/>
              <a:t>4</a:t>
            </a:fld>
            <a:endParaRPr lang="de-DE" dirty="0"/>
          </a:p>
        </p:txBody>
      </p:sp>
    </p:spTree>
    <p:extLst>
      <p:ext uri="{BB962C8B-B14F-4D97-AF65-F5344CB8AC3E}">
        <p14:creationId xmlns:p14="http://schemas.microsoft.com/office/powerpoint/2010/main" val="739325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smtClean="0">
                <a:solidFill>
                  <a:schemeClr val="tx1"/>
                </a:solidFill>
                <a:effectLst/>
                <a:latin typeface="+mn-lt"/>
                <a:ea typeface="+mn-ea"/>
                <a:cs typeface="+mn-cs"/>
              </a:rPr>
              <a:t>Die WISS fand diese Messe eine super Idee und wollte deshalb auch an der Tunbern vertreten sein. Vor etwa zwei Monaten kam Adrian zu uns in die Klasse, stellte uns sein Vorhaben vor und fragte die Klasse ob wir Ideen haben. Nach kurzem Überlegen hatten Luca und ich eine Idee und stellten diese Adrian vor.</a:t>
            </a:r>
          </a:p>
          <a:p>
            <a:endParaRPr lang="de-CH" sz="1200" b="1" kern="1200" dirty="0" smtClean="0">
              <a:solidFill>
                <a:schemeClr val="tx1"/>
              </a:solidFill>
              <a:effectLst/>
              <a:latin typeface="+mn-lt"/>
              <a:ea typeface="+mn-ea"/>
              <a:cs typeface="+mn-cs"/>
            </a:endParaRPr>
          </a:p>
          <a:p>
            <a:r>
              <a:rPr lang="de-CH" sz="1200" kern="1200" dirty="0" smtClean="0">
                <a:solidFill>
                  <a:schemeClr val="tx1"/>
                </a:solidFill>
                <a:effectLst/>
                <a:latin typeface="+mn-lt"/>
                <a:ea typeface="+mn-ea"/>
                <a:cs typeface="+mn-cs"/>
              </a:rPr>
              <a:t>Luca und ich waren zurzeit als Adrian uns gefragt hat gerade daran Unity auszutesten. Da kam uns gerade die Idee das wir damit etwas machen könnten. Dies haben wir mit Adrian besprochen. Nun war mussten wir die Idee ausfeilen wir einigten uns darauf, ein 2D Jump n Run, ähnlich wie Mario, zu machen, bei dem die Besucher ein eigenes Level kreieren können und dann aus dem fertige Spiel eine Version auf ihrem Handy erstellen können.</a:t>
            </a:r>
          </a:p>
          <a:p>
            <a:endParaRPr lang="de-CH" dirty="0"/>
          </a:p>
        </p:txBody>
      </p:sp>
      <p:sp>
        <p:nvSpPr>
          <p:cNvPr id="4" name="Foliennummernplatzhalter 3"/>
          <p:cNvSpPr>
            <a:spLocks noGrp="1"/>
          </p:cNvSpPr>
          <p:nvPr>
            <p:ph type="sldNum" sz="quarter" idx="10"/>
          </p:nvPr>
        </p:nvSpPr>
        <p:spPr/>
        <p:txBody>
          <a:bodyPr/>
          <a:lstStyle/>
          <a:p>
            <a:fld id="{F93199CD-3E1B-4AE6-990F-76F925F5EA9F}" type="slidenum">
              <a:rPr lang="de-DE" smtClean="0"/>
              <a:pPr/>
              <a:t>5</a:t>
            </a:fld>
            <a:endParaRPr lang="de-DE" dirty="0"/>
          </a:p>
        </p:txBody>
      </p:sp>
    </p:spTree>
    <p:extLst>
      <p:ext uri="{BB962C8B-B14F-4D97-AF65-F5344CB8AC3E}">
        <p14:creationId xmlns:p14="http://schemas.microsoft.com/office/powerpoint/2010/main" val="2198506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smtClean="0">
                <a:solidFill>
                  <a:schemeClr val="tx1"/>
                </a:solidFill>
                <a:effectLst/>
                <a:latin typeface="+mn-lt"/>
                <a:ea typeface="+mn-ea"/>
                <a:cs typeface="+mn-cs"/>
              </a:rPr>
              <a:t>*anhand des Spiels zeigen*</a:t>
            </a:r>
          </a:p>
          <a:p>
            <a:r>
              <a:rPr lang="de-CH" sz="1200" kern="1200" dirty="0" smtClean="0">
                <a:solidFill>
                  <a:schemeClr val="tx1"/>
                </a:solidFill>
                <a:effectLst/>
                <a:latin typeface="+mn-lt"/>
                <a:ea typeface="+mn-ea"/>
                <a:cs typeface="+mn-cs"/>
              </a:rPr>
              <a:t>Wir sind mittlerweile soweit, dass das Spiel spielbar ist und die Levels gebaut werden können. Die Levels können wir mit dem sogenannten</a:t>
            </a:r>
            <a:r>
              <a:rPr lang="de-CH" sz="1200" kern="1200" baseline="0" dirty="0" smtClean="0">
                <a:solidFill>
                  <a:schemeClr val="tx1"/>
                </a:solidFill>
                <a:effectLst/>
                <a:latin typeface="+mn-lt"/>
                <a:ea typeface="+mn-ea"/>
                <a:cs typeface="+mn-cs"/>
              </a:rPr>
              <a:t> </a:t>
            </a:r>
            <a:r>
              <a:rPr lang="de-CH" sz="1200" kern="1200" dirty="0" err="1" smtClean="0">
                <a:solidFill>
                  <a:schemeClr val="tx1"/>
                </a:solidFill>
                <a:effectLst/>
                <a:latin typeface="+mn-lt"/>
                <a:ea typeface="+mn-ea"/>
                <a:cs typeface="+mn-cs"/>
              </a:rPr>
              <a:t>Tilemap</a:t>
            </a:r>
            <a:r>
              <a:rPr lang="de-CH" sz="1200" kern="1200" dirty="0" smtClean="0">
                <a:solidFill>
                  <a:schemeClr val="tx1"/>
                </a:solidFill>
                <a:effectLst/>
                <a:latin typeface="+mn-lt"/>
                <a:ea typeface="+mn-ea"/>
                <a:cs typeface="+mn-cs"/>
              </a:rPr>
              <a:t> Tool machen. Die </a:t>
            </a:r>
            <a:r>
              <a:rPr lang="de-CH" sz="1200" kern="1200" dirty="0" err="1" smtClean="0">
                <a:solidFill>
                  <a:schemeClr val="tx1"/>
                </a:solidFill>
                <a:effectLst/>
                <a:latin typeface="+mn-lt"/>
                <a:ea typeface="+mn-ea"/>
                <a:cs typeface="+mn-cs"/>
              </a:rPr>
              <a:t>Tilemap</a:t>
            </a:r>
            <a:r>
              <a:rPr lang="de-CH" sz="1200" kern="1200" dirty="0" smtClean="0">
                <a:solidFill>
                  <a:schemeClr val="tx1"/>
                </a:solidFill>
                <a:effectLst/>
                <a:latin typeface="+mn-lt"/>
                <a:ea typeface="+mn-ea"/>
                <a:cs typeface="+mn-cs"/>
              </a:rPr>
              <a:t> ist so zu sagen ein Zeichenprogramm bei dem die ganze Spielwelt in Kacheln unterteilt wird. Diese kacheln können dann mit einer Palette gefüllt werden. So entsteht dann ein Level.</a:t>
            </a:r>
          </a:p>
          <a:p>
            <a:r>
              <a:rPr lang="de-CH" sz="1200" kern="1200" dirty="0" smtClean="0">
                <a:solidFill>
                  <a:schemeClr val="tx1"/>
                </a:solidFill>
                <a:effectLst/>
                <a:latin typeface="+mn-lt"/>
                <a:ea typeface="+mn-ea"/>
                <a:cs typeface="+mn-cs"/>
              </a:rPr>
              <a:t>*komplettes </a:t>
            </a:r>
            <a:r>
              <a:rPr lang="de-CH" sz="1200" kern="1200" dirty="0" err="1" smtClean="0">
                <a:solidFill>
                  <a:schemeClr val="tx1"/>
                </a:solidFill>
                <a:effectLst/>
                <a:latin typeface="+mn-lt"/>
                <a:ea typeface="+mn-ea"/>
                <a:cs typeface="+mn-cs"/>
              </a:rPr>
              <a:t>level</a:t>
            </a:r>
            <a:r>
              <a:rPr lang="de-CH" sz="1200" kern="1200" dirty="0" smtClean="0">
                <a:solidFill>
                  <a:schemeClr val="tx1"/>
                </a:solidFill>
                <a:effectLst/>
                <a:latin typeface="+mn-lt"/>
                <a:ea typeface="+mn-ea"/>
                <a:cs typeface="+mn-cs"/>
              </a:rPr>
              <a:t> löschen*</a:t>
            </a:r>
          </a:p>
          <a:p>
            <a:r>
              <a:rPr lang="de-CH" sz="1200" kern="1200" dirty="0" smtClean="0">
                <a:solidFill>
                  <a:schemeClr val="tx1"/>
                </a:solidFill>
                <a:effectLst/>
                <a:latin typeface="+mn-lt"/>
                <a:ea typeface="+mn-ea"/>
                <a:cs typeface="+mn-cs"/>
              </a:rPr>
              <a:t>*neues </a:t>
            </a:r>
            <a:r>
              <a:rPr lang="de-CH" sz="1200" kern="1200" dirty="0" err="1" smtClean="0">
                <a:solidFill>
                  <a:schemeClr val="tx1"/>
                </a:solidFill>
                <a:effectLst/>
                <a:latin typeface="+mn-lt"/>
                <a:ea typeface="+mn-ea"/>
                <a:cs typeface="+mn-cs"/>
              </a:rPr>
              <a:t>level</a:t>
            </a:r>
            <a:r>
              <a:rPr lang="de-CH" sz="1200" kern="1200" dirty="0" smtClean="0">
                <a:solidFill>
                  <a:schemeClr val="tx1"/>
                </a:solidFill>
                <a:effectLst/>
                <a:latin typeface="+mn-lt"/>
                <a:ea typeface="+mn-ea"/>
                <a:cs typeface="+mn-cs"/>
              </a:rPr>
              <a:t> malen*</a:t>
            </a:r>
          </a:p>
          <a:p>
            <a:r>
              <a:rPr lang="de-CH" sz="1200" kern="1200" dirty="0" smtClean="0">
                <a:solidFill>
                  <a:schemeClr val="tx1"/>
                </a:solidFill>
                <a:effectLst/>
                <a:latin typeface="+mn-lt"/>
                <a:ea typeface="+mn-ea"/>
                <a:cs typeface="+mn-cs"/>
              </a:rPr>
              <a:t>Alles was ihr hier seht haben wir übrigens selbstgemalt.</a:t>
            </a:r>
          </a:p>
          <a:p>
            <a:endParaRPr lang="de-CH" dirty="0"/>
          </a:p>
        </p:txBody>
      </p:sp>
      <p:sp>
        <p:nvSpPr>
          <p:cNvPr id="4" name="Foliennummernplatzhalter 3"/>
          <p:cNvSpPr>
            <a:spLocks noGrp="1"/>
          </p:cNvSpPr>
          <p:nvPr>
            <p:ph type="sldNum" sz="quarter" idx="10"/>
          </p:nvPr>
        </p:nvSpPr>
        <p:spPr/>
        <p:txBody>
          <a:bodyPr/>
          <a:lstStyle/>
          <a:p>
            <a:fld id="{F93199CD-3E1B-4AE6-990F-76F925F5EA9F}" type="slidenum">
              <a:rPr lang="de-DE" smtClean="0"/>
              <a:pPr/>
              <a:t>6</a:t>
            </a:fld>
            <a:endParaRPr lang="de-DE" dirty="0"/>
          </a:p>
        </p:txBody>
      </p:sp>
    </p:spTree>
    <p:extLst>
      <p:ext uri="{BB962C8B-B14F-4D97-AF65-F5344CB8AC3E}">
        <p14:creationId xmlns:p14="http://schemas.microsoft.com/office/powerpoint/2010/main" val="28953457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1065214" y="1828800"/>
            <a:ext cx="8229600" cy="2895600"/>
          </a:xfrm>
        </p:spPr>
        <p:txBody>
          <a:bodyPr rtlCol="0" anchor="b">
            <a:normAutofit/>
          </a:bodyPr>
          <a:lstStyle>
            <a:lvl1pPr algn="l" rtl="0">
              <a:lnSpc>
                <a:spcPct val="80000"/>
              </a:lnSpc>
              <a:defRPr sz="6600">
                <a:solidFill>
                  <a:schemeClr val="tx1"/>
                </a:solidFill>
              </a:defRPr>
            </a:lvl1pPr>
          </a:lstStyle>
          <a:p>
            <a:pPr rtl="0"/>
            <a:r>
              <a:rPr lang="de-DE" noProof="0" smtClean="0"/>
              <a:t>Titelmasterformat durch Klicken bearbeiten</a:t>
            </a:r>
            <a:endParaRPr lang="de-DE" noProof="0" dirty="0"/>
          </a:p>
        </p:txBody>
      </p:sp>
      <p:sp>
        <p:nvSpPr>
          <p:cNvPr id="3" name="Untertitel 2"/>
          <p:cNvSpPr>
            <a:spLocks noGrp="1"/>
          </p:cNvSpPr>
          <p:nvPr>
            <p:ph type="subTitle" idx="1"/>
          </p:nvPr>
        </p:nvSpPr>
        <p:spPr>
          <a:xfrm>
            <a:off x="1065213" y="4800600"/>
            <a:ext cx="8229600" cy="1219200"/>
          </a:xfrm>
        </p:spPr>
        <p:txBody>
          <a:bodyPr rtlCol="0">
            <a:normAutofit/>
          </a:bodyPr>
          <a:lstStyle>
            <a:lvl1pPr marL="0" indent="0" algn="l" rtl="0">
              <a:spcBef>
                <a:spcPts val="0"/>
              </a:spcBef>
              <a:buNone/>
              <a:defRPr sz="2000" cap="all" spc="200" baseline="0">
                <a:solidFill>
                  <a:schemeClr val="accent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de-DE" noProof="0" smtClean="0"/>
              <a:t>Formatvorlage des Untertitelmasters durch Klicken bearbeiten</a:t>
            </a:r>
            <a:endParaRPr lang="de-DE" noProof="0"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smtClean="0"/>
              <a:t>Titelmasterformat durch Klicken bearbeiten</a:t>
            </a:r>
            <a:endParaRPr lang="de-DE" noProof="0" dirty="0"/>
          </a:p>
        </p:txBody>
      </p:sp>
      <p:sp>
        <p:nvSpPr>
          <p:cNvPr id="3" name="Vertikaler Textplatzhalter 2"/>
          <p:cNvSpPr>
            <a:spLocks noGrp="1"/>
          </p:cNvSpPr>
          <p:nvPr>
            <p:ph type="body" orient="vert" idx="1" hasCustomPrompt="1"/>
          </p:nvPr>
        </p:nvSpPr>
        <p:spPr/>
        <p:txBody>
          <a:bodyPr vert="eaVert" rtlCol="0"/>
          <a:lstStyle>
            <a:lvl1pPr>
              <a:defRPr/>
            </a:lvl1pPr>
          </a:lstStyle>
          <a:p>
            <a:pPr lvl="0" rtl="0"/>
            <a:r>
              <a:rPr lang="de-DE" noProof="0" dirty="0" smtClean="0"/>
              <a:t>Textmasterformate bearbeiten</a:t>
            </a:r>
          </a:p>
          <a:p>
            <a:pPr lvl="1" rtl="0"/>
            <a:r>
              <a:rPr lang="de-DE" noProof="0" dirty="0" smtClean="0"/>
              <a:t>Zweite Ebene</a:t>
            </a:r>
          </a:p>
          <a:p>
            <a:pPr lvl="2" rtl="0"/>
            <a:r>
              <a:rPr lang="de-DE" noProof="0" dirty="0" smtClean="0"/>
              <a:t>Dritte Ebene</a:t>
            </a:r>
          </a:p>
          <a:p>
            <a:pPr lvl="3" rtl="0"/>
            <a:r>
              <a:rPr lang="de-DE" noProof="0" dirty="0" smtClean="0"/>
              <a:t>Vierte Ebene</a:t>
            </a:r>
          </a:p>
          <a:p>
            <a:pPr lvl="4" rtl="0"/>
            <a:r>
              <a:rPr lang="de-DE" noProof="0" dirty="0" smtClean="0"/>
              <a:t>Fünfte Ebene</a:t>
            </a:r>
            <a:endParaRPr lang="de-DE" noProof="0" dirty="0"/>
          </a:p>
        </p:txBody>
      </p:sp>
      <p:sp>
        <p:nvSpPr>
          <p:cNvPr id="4" name="Datumsplatzhalter 3"/>
          <p:cNvSpPr>
            <a:spLocks noGrp="1"/>
          </p:cNvSpPr>
          <p:nvPr>
            <p:ph type="dt" sz="half" idx="10"/>
          </p:nvPr>
        </p:nvSpPr>
        <p:spPr/>
        <p:txBody>
          <a:bodyPr rtlCol="0"/>
          <a:lstStyle>
            <a:lvl1pPr>
              <a:defRPr/>
            </a:lvl1pPr>
          </a:lstStyle>
          <a:p>
            <a:fld id="{A189E67C-9D02-45EC-B214-7132036CA0E2}" type="datetime1">
              <a:rPr lang="de-DE" noProof="0" smtClean="0"/>
              <a:pPr/>
              <a:t>25.01.2019</a:t>
            </a:fld>
            <a:endParaRPr lang="de-DE" noProof="0"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9142412" y="381001"/>
            <a:ext cx="1524001" cy="5638800"/>
          </a:xfrm>
        </p:spPr>
        <p:txBody>
          <a:bodyPr vert="eaVert" rtlCol="0"/>
          <a:lstStyle/>
          <a:p>
            <a:pPr rtl="0"/>
            <a:r>
              <a:rPr lang="de-DE" noProof="0" smtClean="0"/>
              <a:t>Titelmasterformat durch Klicken bearbeiten</a:t>
            </a:r>
            <a:endParaRPr lang="de-DE" noProof="0" dirty="0"/>
          </a:p>
        </p:txBody>
      </p:sp>
      <p:sp>
        <p:nvSpPr>
          <p:cNvPr id="3" name="Vertikaler Textplatzhalter 2"/>
          <p:cNvSpPr>
            <a:spLocks noGrp="1"/>
          </p:cNvSpPr>
          <p:nvPr>
            <p:ph type="body" orient="vert" idx="1" hasCustomPrompt="1"/>
          </p:nvPr>
        </p:nvSpPr>
        <p:spPr>
          <a:xfrm>
            <a:off x="1522412" y="381001"/>
            <a:ext cx="7391399" cy="5638800"/>
          </a:xfrm>
        </p:spPr>
        <p:txBody>
          <a:bodyPr vert="eaVert" rtlCol="0"/>
          <a:lstStyle>
            <a:lvl1pPr>
              <a:defRPr/>
            </a:lvl1pPr>
          </a:lstStyle>
          <a:p>
            <a:pPr lvl="0" rtl="0"/>
            <a:r>
              <a:rPr lang="de-DE" noProof="0" dirty="0" smtClean="0"/>
              <a:t>Textmasterformate bearbeiten</a:t>
            </a:r>
          </a:p>
          <a:p>
            <a:pPr lvl="1" rtl="0"/>
            <a:r>
              <a:rPr lang="de-DE" noProof="0" dirty="0" smtClean="0"/>
              <a:t>Zweite Ebene</a:t>
            </a:r>
          </a:p>
          <a:p>
            <a:pPr lvl="2" rtl="0"/>
            <a:r>
              <a:rPr lang="de-DE" noProof="0" dirty="0" smtClean="0"/>
              <a:t>Dritte Ebene</a:t>
            </a:r>
          </a:p>
          <a:p>
            <a:pPr lvl="3" rtl="0"/>
            <a:r>
              <a:rPr lang="de-DE" noProof="0" dirty="0" smtClean="0"/>
              <a:t>Vierte Ebene</a:t>
            </a:r>
          </a:p>
          <a:p>
            <a:pPr lvl="4" rtl="0"/>
            <a:r>
              <a:rPr lang="de-DE" noProof="0" dirty="0" smtClean="0"/>
              <a:t>Fünfte Ebene</a:t>
            </a:r>
            <a:endParaRPr lang="de-DE" noProof="0" dirty="0"/>
          </a:p>
        </p:txBody>
      </p:sp>
      <p:sp>
        <p:nvSpPr>
          <p:cNvPr id="4" name="Datumsplatzhalter 3"/>
          <p:cNvSpPr>
            <a:spLocks noGrp="1"/>
          </p:cNvSpPr>
          <p:nvPr>
            <p:ph type="dt" sz="half" idx="10"/>
          </p:nvPr>
        </p:nvSpPr>
        <p:spPr/>
        <p:txBody>
          <a:bodyPr rtlCol="0"/>
          <a:lstStyle>
            <a:lvl1pPr>
              <a:defRPr/>
            </a:lvl1pPr>
          </a:lstStyle>
          <a:p>
            <a:fld id="{270FAB6A-C057-4550-9260-DE7EF7F686AF}" type="datetime1">
              <a:rPr lang="de-DE" noProof="0" smtClean="0"/>
              <a:pPr/>
              <a:t>25.01.2019</a:t>
            </a:fld>
            <a:endParaRPr lang="de-DE" noProof="0"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smtClean="0"/>
              <a:t>Titelmasterformat durch Klicken bearbeiten</a:t>
            </a:r>
            <a:endParaRPr lang="de-DE" noProof="0" dirty="0"/>
          </a:p>
        </p:txBody>
      </p:sp>
      <p:sp>
        <p:nvSpPr>
          <p:cNvPr id="3" name="Inhaltsplatzhalter 2"/>
          <p:cNvSpPr>
            <a:spLocks noGrp="1"/>
          </p:cNvSpPr>
          <p:nvPr>
            <p:ph idx="1" hasCustomPrompt="1"/>
          </p:nvPr>
        </p:nvSpPr>
        <p:spPr/>
        <p:txBody>
          <a:bodyPr rtlCol="0"/>
          <a:lstStyle>
            <a:lvl5pPr algn="l" rtl="0">
              <a:defRPr/>
            </a:lvl5pPr>
            <a:lvl6pPr algn="l" rtl="0">
              <a:defRPr/>
            </a:lvl6pPr>
          </a:lstStyle>
          <a:p>
            <a:pPr lvl="0" rtl="0"/>
            <a:r>
              <a:rPr lang="de-DE" noProof="0" dirty="0" smtClean="0"/>
              <a:t>Textmasterformate bearbeiten</a:t>
            </a:r>
          </a:p>
          <a:p>
            <a:pPr lvl="1" rtl="0"/>
            <a:r>
              <a:rPr lang="de-DE" noProof="0" dirty="0" smtClean="0"/>
              <a:t>Zweite Ebene</a:t>
            </a:r>
          </a:p>
          <a:p>
            <a:pPr lvl="2" rtl="0"/>
            <a:r>
              <a:rPr lang="de-DE" noProof="0" dirty="0" smtClean="0"/>
              <a:t>Dritte Ebene</a:t>
            </a:r>
          </a:p>
          <a:p>
            <a:pPr lvl="3" rtl="0"/>
            <a:r>
              <a:rPr lang="de-DE" noProof="0" dirty="0" smtClean="0"/>
              <a:t>Vierte Ebene</a:t>
            </a:r>
          </a:p>
          <a:p>
            <a:pPr lvl="4" rtl="0"/>
            <a:r>
              <a:rPr lang="de-DE" noProof="0" dirty="0" smtClean="0"/>
              <a:t>Fünfte Ebene</a:t>
            </a:r>
            <a:endParaRPr lang="de-DE" noProof="0" dirty="0"/>
          </a:p>
        </p:txBody>
      </p:sp>
      <p:sp>
        <p:nvSpPr>
          <p:cNvPr id="4" name="Datumsplatzhalter 3"/>
          <p:cNvSpPr>
            <a:spLocks noGrp="1"/>
          </p:cNvSpPr>
          <p:nvPr>
            <p:ph type="dt" sz="half" idx="10"/>
          </p:nvPr>
        </p:nvSpPr>
        <p:spPr/>
        <p:txBody>
          <a:bodyPr rtlCol="0"/>
          <a:lstStyle>
            <a:lvl1pPr>
              <a:defRPr/>
            </a:lvl1pPr>
          </a:lstStyle>
          <a:p>
            <a:fld id="{0C3BEA5D-0888-4F93-8E94-34D310102D57}" type="datetime1">
              <a:rPr lang="de-DE" smtClean="0"/>
              <a:pPr/>
              <a:t>25.01.2019</a:t>
            </a:fld>
            <a:endParaRPr lang="de-DE"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059614" y="2514600"/>
            <a:ext cx="8692399" cy="2819400"/>
          </a:xfrm>
        </p:spPr>
        <p:txBody>
          <a:bodyPr rtlCol="0" anchor="b">
            <a:normAutofit/>
          </a:bodyPr>
          <a:lstStyle>
            <a:lvl1pPr algn="l" rtl="0">
              <a:lnSpc>
                <a:spcPct val="80000"/>
              </a:lnSpc>
              <a:defRPr sz="4800" b="0" cap="none" baseline="0"/>
            </a:lvl1pPr>
          </a:lstStyle>
          <a:p>
            <a:pPr rtl="0"/>
            <a:r>
              <a:rPr lang="de-DE" noProof="0" smtClean="0"/>
              <a:t>Titelmasterformat durch Klicken bearbeiten</a:t>
            </a:r>
            <a:endParaRPr lang="de-DE" noProof="0" dirty="0"/>
          </a:p>
        </p:txBody>
      </p:sp>
      <p:sp>
        <p:nvSpPr>
          <p:cNvPr id="3" name="Textplatzhalter 2"/>
          <p:cNvSpPr>
            <a:spLocks noGrp="1"/>
          </p:cNvSpPr>
          <p:nvPr>
            <p:ph type="body" idx="1" hasCustomPrompt="1"/>
          </p:nvPr>
        </p:nvSpPr>
        <p:spPr>
          <a:xfrm>
            <a:off x="1065213" y="5410200"/>
            <a:ext cx="8687333" cy="609601"/>
          </a:xfrm>
        </p:spPr>
        <p:txBody>
          <a:bodyPr rtlCol="0" anchor="t">
            <a:normAutofit/>
          </a:bodyPr>
          <a:lstStyle>
            <a:lvl1pPr marL="0" indent="0" algn="l" rtl="0">
              <a:spcBef>
                <a:spcPts val="0"/>
              </a:spcBef>
              <a:buNone/>
              <a:defRPr sz="2000" cap="all" spc="200" baseline="0">
                <a:solidFill>
                  <a:schemeClr val="accent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de-DE" noProof="0" dirty="0" smtClean="0"/>
              <a:t>Textmasterformate bearbeiten</a:t>
            </a:r>
            <a:endParaRPr lang="de-DE" noProof="0" dirty="0"/>
          </a:p>
        </p:txBody>
      </p:sp>
      <p:sp>
        <p:nvSpPr>
          <p:cNvPr id="4" name="Datumsplatzhalter 3"/>
          <p:cNvSpPr>
            <a:spLocks noGrp="1"/>
          </p:cNvSpPr>
          <p:nvPr>
            <p:ph type="dt" sz="half" idx="10"/>
          </p:nvPr>
        </p:nvSpPr>
        <p:spPr/>
        <p:txBody>
          <a:bodyPr rtlCol="0"/>
          <a:lstStyle>
            <a:lvl1pPr>
              <a:defRPr/>
            </a:lvl1pPr>
          </a:lstStyle>
          <a:p>
            <a:fld id="{BAC737EE-66BB-4D7F-898E-CF1D06F8E110}" type="datetime1">
              <a:rPr lang="de-DE" smtClean="0"/>
              <a:pPr/>
              <a:t>25.01.2019</a:t>
            </a:fld>
            <a:endParaRPr lang="de-DE"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smtClean="0"/>
              <a:t>Titelmasterformat durch Klicken bearbeiten</a:t>
            </a:r>
            <a:endParaRPr lang="de-DE" noProof="0" dirty="0"/>
          </a:p>
        </p:txBody>
      </p:sp>
      <p:sp>
        <p:nvSpPr>
          <p:cNvPr id="3" name="Inhaltsplatzhalter 2"/>
          <p:cNvSpPr>
            <a:spLocks noGrp="1"/>
          </p:cNvSpPr>
          <p:nvPr>
            <p:ph sz="half" idx="1" hasCustomPrompt="1"/>
          </p:nvPr>
        </p:nvSpPr>
        <p:spPr>
          <a:xfrm>
            <a:off x="1504781" y="1905001"/>
            <a:ext cx="4419599"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de-DE" noProof="0" dirty="0" smtClean="0"/>
              <a:t>Textmasterformate bearbeiten</a:t>
            </a:r>
          </a:p>
          <a:p>
            <a:pPr lvl="1" rtl="0"/>
            <a:r>
              <a:rPr lang="de-DE" noProof="0" dirty="0" smtClean="0"/>
              <a:t>Zweite Ebene</a:t>
            </a:r>
          </a:p>
          <a:p>
            <a:pPr lvl="2" rtl="0"/>
            <a:r>
              <a:rPr lang="de-DE" noProof="0" dirty="0" smtClean="0"/>
              <a:t>Dritte Ebene</a:t>
            </a:r>
          </a:p>
          <a:p>
            <a:pPr lvl="3" rtl="0"/>
            <a:r>
              <a:rPr lang="de-DE" noProof="0" dirty="0" smtClean="0"/>
              <a:t>Vierte Ebene</a:t>
            </a:r>
          </a:p>
          <a:p>
            <a:pPr lvl="4" rtl="0"/>
            <a:r>
              <a:rPr lang="de-DE" noProof="0" dirty="0" smtClean="0"/>
              <a:t>Fünfte Ebene</a:t>
            </a:r>
            <a:endParaRPr lang="de-DE" noProof="0" dirty="0"/>
          </a:p>
        </p:txBody>
      </p:sp>
      <p:sp>
        <p:nvSpPr>
          <p:cNvPr id="4" name="Inhaltsplatzhalter 3"/>
          <p:cNvSpPr>
            <a:spLocks noGrp="1"/>
          </p:cNvSpPr>
          <p:nvPr>
            <p:ph sz="half" idx="2" hasCustomPrompt="1"/>
          </p:nvPr>
        </p:nvSpPr>
        <p:spPr>
          <a:xfrm>
            <a:off x="6229183" y="1905001"/>
            <a:ext cx="4419600"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de-DE" noProof="0" dirty="0" smtClean="0"/>
              <a:t>Textmasterformate bearbeiten</a:t>
            </a:r>
          </a:p>
          <a:p>
            <a:pPr lvl="1" rtl="0"/>
            <a:r>
              <a:rPr lang="de-DE" noProof="0" dirty="0" smtClean="0"/>
              <a:t>Zweite Ebene</a:t>
            </a:r>
          </a:p>
          <a:p>
            <a:pPr lvl="2" rtl="0"/>
            <a:r>
              <a:rPr lang="de-DE" noProof="0" dirty="0" smtClean="0"/>
              <a:t>Dritte Ebene</a:t>
            </a:r>
          </a:p>
          <a:p>
            <a:pPr lvl="3" rtl="0"/>
            <a:r>
              <a:rPr lang="de-DE" noProof="0" dirty="0" smtClean="0"/>
              <a:t>Vierte Ebene</a:t>
            </a:r>
          </a:p>
          <a:p>
            <a:pPr lvl="4" rtl="0"/>
            <a:r>
              <a:rPr lang="de-DE" noProof="0" dirty="0" smtClean="0"/>
              <a:t>Fünfte Ebene</a:t>
            </a:r>
            <a:endParaRPr lang="de-DE" noProof="0" dirty="0"/>
          </a:p>
        </p:txBody>
      </p:sp>
      <p:sp>
        <p:nvSpPr>
          <p:cNvPr id="5" name="Datumsplatzhalter 4"/>
          <p:cNvSpPr>
            <a:spLocks noGrp="1"/>
          </p:cNvSpPr>
          <p:nvPr>
            <p:ph type="dt" sz="half" idx="10"/>
          </p:nvPr>
        </p:nvSpPr>
        <p:spPr/>
        <p:txBody>
          <a:bodyPr rtlCol="0"/>
          <a:lstStyle/>
          <a:p>
            <a:r>
              <a:rPr lang="de-DE" dirty="0" smtClean="0"/>
              <a:t>​</a:t>
            </a:r>
            <a:fld id="{8B789056-64C5-46DE-95B1-DA257F473F68}" type="datetime1">
              <a:rPr lang="de-DE" smtClean="0"/>
              <a:pPr/>
              <a:t>25.01.2019</a:t>
            </a:fld>
            <a:r>
              <a:rPr lang="de-DE" dirty="0" smtClean="0"/>
              <a:t>​</a:t>
            </a:r>
            <a:endParaRPr lang="de-DE"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lvl1pPr algn="l" rtl="0">
              <a:defRPr/>
            </a:lvl1pPr>
          </a:lstStyle>
          <a:p>
            <a:pPr rtl="0"/>
            <a:r>
              <a:rPr lang="de-DE" noProof="0" smtClean="0"/>
              <a:t>Titelmasterformat durch Klicken bearbeiten</a:t>
            </a:r>
            <a:endParaRPr lang="de-DE" noProof="0" dirty="0"/>
          </a:p>
        </p:txBody>
      </p:sp>
      <p:sp>
        <p:nvSpPr>
          <p:cNvPr id="3" name="Textplatzhalter 2"/>
          <p:cNvSpPr>
            <a:spLocks noGrp="1"/>
          </p:cNvSpPr>
          <p:nvPr>
            <p:ph type="body" idx="1" hasCustomPrompt="1"/>
          </p:nvPr>
        </p:nvSpPr>
        <p:spPr>
          <a:xfrm>
            <a:off x="152241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de-DE" noProof="0" dirty="0" smtClean="0"/>
              <a:t>Textmasterformate bearbeiten</a:t>
            </a:r>
            <a:endParaRPr lang="de-DE" noProof="0" dirty="0"/>
          </a:p>
        </p:txBody>
      </p:sp>
      <p:sp>
        <p:nvSpPr>
          <p:cNvPr id="4" name="Inhaltsplatzhalter 3"/>
          <p:cNvSpPr>
            <a:spLocks noGrp="1"/>
          </p:cNvSpPr>
          <p:nvPr>
            <p:ph sz="half" idx="2" hasCustomPrompt="1"/>
          </p:nvPr>
        </p:nvSpPr>
        <p:spPr>
          <a:xfrm>
            <a:off x="152241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de-DE" noProof="0" dirty="0" smtClean="0"/>
              <a:t>Textmasterformate bearbeiten</a:t>
            </a:r>
          </a:p>
          <a:p>
            <a:pPr lvl="1" rtl="0"/>
            <a:r>
              <a:rPr lang="de-DE" noProof="0" dirty="0" smtClean="0"/>
              <a:t>Zweite Ebene</a:t>
            </a:r>
          </a:p>
          <a:p>
            <a:pPr lvl="2" rtl="0"/>
            <a:r>
              <a:rPr lang="de-DE" noProof="0" dirty="0" smtClean="0"/>
              <a:t>Dritte Ebene</a:t>
            </a:r>
          </a:p>
          <a:p>
            <a:pPr lvl="3" rtl="0"/>
            <a:r>
              <a:rPr lang="de-DE" noProof="0" dirty="0" smtClean="0"/>
              <a:t>Vierte Ebene</a:t>
            </a:r>
          </a:p>
          <a:p>
            <a:pPr lvl="4" rtl="0"/>
            <a:r>
              <a:rPr lang="de-DE" noProof="0" dirty="0" smtClean="0"/>
              <a:t>Fünfte Ebene</a:t>
            </a:r>
            <a:endParaRPr lang="de-DE" noProof="0" dirty="0"/>
          </a:p>
        </p:txBody>
      </p:sp>
      <p:sp>
        <p:nvSpPr>
          <p:cNvPr id="5" name="Textplatzhalter 4"/>
          <p:cNvSpPr>
            <a:spLocks noGrp="1"/>
          </p:cNvSpPr>
          <p:nvPr>
            <p:ph type="body" sz="quarter" idx="3" hasCustomPrompt="1"/>
          </p:nvPr>
        </p:nvSpPr>
        <p:spPr>
          <a:xfrm>
            <a:off x="624986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de-DE" noProof="0" dirty="0" smtClean="0"/>
              <a:t>Textmasterformate bearbeiten</a:t>
            </a:r>
            <a:endParaRPr lang="de-DE" noProof="0" dirty="0"/>
          </a:p>
        </p:txBody>
      </p:sp>
      <p:sp>
        <p:nvSpPr>
          <p:cNvPr id="6" name="Inhaltsplatzhalter 5"/>
          <p:cNvSpPr>
            <a:spLocks noGrp="1"/>
          </p:cNvSpPr>
          <p:nvPr>
            <p:ph sz="quarter" idx="4" hasCustomPrompt="1"/>
          </p:nvPr>
        </p:nvSpPr>
        <p:spPr>
          <a:xfrm>
            <a:off x="624986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de-DE" noProof="0" dirty="0" smtClean="0"/>
              <a:t>Textmasterformate bearbeiten</a:t>
            </a:r>
          </a:p>
          <a:p>
            <a:pPr lvl="1" rtl="0"/>
            <a:r>
              <a:rPr lang="de-DE" noProof="0" dirty="0" smtClean="0"/>
              <a:t>Zweite Ebene</a:t>
            </a:r>
          </a:p>
          <a:p>
            <a:pPr lvl="2" rtl="0"/>
            <a:r>
              <a:rPr lang="de-DE" noProof="0" dirty="0" smtClean="0"/>
              <a:t>Dritte Ebene</a:t>
            </a:r>
          </a:p>
          <a:p>
            <a:pPr lvl="3" rtl="0"/>
            <a:r>
              <a:rPr lang="de-DE" noProof="0" dirty="0" smtClean="0"/>
              <a:t>Vierte Ebene</a:t>
            </a:r>
          </a:p>
          <a:p>
            <a:pPr lvl="4" rtl="0"/>
            <a:r>
              <a:rPr lang="de-DE" noProof="0" dirty="0" smtClean="0"/>
              <a:t>Fünfte Ebene</a:t>
            </a:r>
            <a:endParaRPr lang="de-DE" noProof="0" dirty="0"/>
          </a:p>
        </p:txBody>
      </p:sp>
      <p:sp>
        <p:nvSpPr>
          <p:cNvPr id="7" name="Datumsplatzhalter 6"/>
          <p:cNvSpPr>
            <a:spLocks noGrp="1"/>
          </p:cNvSpPr>
          <p:nvPr>
            <p:ph type="dt" sz="half" idx="10"/>
          </p:nvPr>
        </p:nvSpPr>
        <p:spPr/>
        <p:txBody>
          <a:bodyPr rtlCol="0"/>
          <a:lstStyle>
            <a:lvl1pPr>
              <a:defRPr/>
            </a:lvl1pPr>
          </a:lstStyle>
          <a:p>
            <a:fld id="{80BFF739-A1FF-4B0F-A80D-4A7600AF59B6}" type="datetime1">
              <a:rPr lang="de-DE" noProof="0" smtClean="0"/>
              <a:pPr/>
              <a:t>25.01.2019</a:t>
            </a:fld>
            <a:endParaRPr lang="de-DE" noProof="0" dirty="0"/>
          </a:p>
        </p:txBody>
      </p:sp>
      <p:sp>
        <p:nvSpPr>
          <p:cNvPr id="8" name="Fußzeilenplatzhalter 7"/>
          <p:cNvSpPr>
            <a:spLocks noGrp="1"/>
          </p:cNvSpPr>
          <p:nvPr>
            <p:ph type="ftr" sz="quarter" idx="11"/>
          </p:nvPr>
        </p:nvSpPr>
        <p:spPr/>
        <p:txBody>
          <a:bodyPr rtlCol="0"/>
          <a:lstStyle/>
          <a:p>
            <a:pPr rtl="0"/>
            <a:endParaRPr lang="de-DE" noProof="0" dirty="0"/>
          </a:p>
        </p:txBody>
      </p:sp>
      <p:sp>
        <p:nvSpPr>
          <p:cNvPr id="9" name="Foliennummernplatzhalter 8"/>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smtClean="0"/>
              <a:t>Titelmasterformat durch Klicken bearbeiten</a:t>
            </a:r>
            <a:endParaRPr/>
          </a:p>
        </p:txBody>
      </p:sp>
      <p:sp>
        <p:nvSpPr>
          <p:cNvPr id="3" name="Datumsplatzhalter 2"/>
          <p:cNvSpPr>
            <a:spLocks noGrp="1"/>
          </p:cNvSpPr>
          <p:nvPr>
            <p:ph type="dt" sz="half" idx="10"/>
          </p:nvPr>
        </p:nvSpPr>
        <p:spPr/>
        <p:txBody>
          <a:bodyPr rtlCol="0"/>
          <a:lstStyle>
            <a:lvl1pPr>
              <a:defRPr/>
            </a:lvl1pPr>
          </a:lstStyle>
          <a:p>
            <a:fld id="{B9B1CAE9-9EFE-4152-8504-84F83B03DD44}" type="datetime1">
              <a:rPr lang="de-DE" smtClean="0"/>
              <a:pPr/>
              <a:t>25.01.2019</a:t>
            </a:fld>
            <a:endParaRPr lang="de-DE" dirty="0"/>
          </a:p>
        </p:txBody>
      </p:sp>
      <p:sp>
        <p:nvSpPr>
          <p:cNvPr id="4" name="Fußzeilenplatzhalter 3"/>
          <p:cNvSpPr>
            <a:spLocks noGrp="1"/>
          </p:cNvSpPr>
          <p:nvPr>
            <p:ph type="ftr" sz="quarter" idx="11"/>
          </p:nvPr>
        </p:nvSpPr>
        <p:spPr/>
        <p:txBody>
          <a:bodyPr rtlCol="0"/>
          <a:lstStyle/>
          <a:p>
            <a:pPr rtl="0"/>
            <a:endParaRPr/>
          </a:p>
        </p:txBody>
      </p:sp>
      <p:sp>
        <p:nvSpPr>
          <p:cNvPr id="5" name="Foliennummernplatzhalter 4"/>
          <p:cNvSpPr>
            <a:spLocks noGrp="1"/>
          </p:cNvSpPr>
          <p:nvPr>
            <p:ph type="sldNum" sz="quarter" idx="12"/>
          </p:nvPr>
        </p:nvSpPr>
        <p:spPr/>
        <p:txBody>
          <a:bodyPr rtlCol="0"/>
          <a:lstStyle/>
          <a:p>
            <a:pPr rtl="0"/>
            <a:fld id="{2A013F82-EE5E-44EE-A61D-E31C6657F26F}" type="slidenum">
              <a:rPr/>
              <a:t>‹Nr.›</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bg>
      <p:bgPr>
        <a:solidFill>
          <a:schemeClr val="bg2"/>
        </a:solidFill>
        <a:effectLst/>
      </p:bgPr>
    </p:bg>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rtlCol="0"/>
          <a:lstStyle>
            <a:lvl1pPr>
              <a:defRPr/>
            </a:lvl1pPr>
          </a:lstStyle>
          <a:p>
            <a:fld id="{16AF6054-D64A-4276-A67A-52D6E88FBE84}" type="datetime1">
              <a:rPr lang="de-DE" smtClean="0"/>
              <a:pPr/>
              <a:t>25.01.2019</a:t>
            </a:fld>
            <a:endParaRPr lang="de-DE" dirty="0"/>
          </a:p>
        </p:txBody>
      </p:sp>
      <p:sp>
        <p:nvSpPr>
          <p:cNvPr id="3" name="Fußzeilenplatzhalter 2"/>
          <p:cNvSpPr>
            <a:spLocks noGrp="1"/>
          </p:cNvSpPr>
          <p:nvPr>
            <p:ph type="ftr" sz="quarter" idx="11"/>
          </p:nvPr>
        </p:nvSpPr>
        <p:spPr/>
        <p:txBody>
          <a:bodyPr rtlCol="0"/>
          <a:lstStyle/>
          <a:p>
            <a:pPr rtl="0"/>
            <a:endParaRPr/>
          </a:p>
        </p:txBody>
      </p:sp>
      <p:sp>
        <p:nvSpPr>
          <p:cNvPr id="4" name="Foliennummernplatzhalter 3"/>
          <p:cNvSpPr>
            <a:spLocks noGrp="1"/>
          </p:cNvSpPr>
          <p:nvPr>
            <p:ph type="sldNum" sz="quarter" idx="12"/>
          </p:nvPr>
        </p:nvSpPr>
        <p:spPr/>
        <p:txBody>
          <a:bodyPr rtlCol="0"/>
          <a:lstStyle/>
          <a:p>
            <a:pPr rtl="0"/>
            <a:fld id="{2A013F82-EE5E-44EE-A61D-E31C6657F26F}" type="slidenum">
              <a:rPr/>
              <a:t>‹Nr.›</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055604" y="1905000"/>
            <a:ext cx="3596607" cy="2667000"/>
          </a:xfrm>
        </p:spPr>
        <p:txBody>
          <a:bodyPr rtlCol="0" anchor="b">
            <a:noAutofit/>
          </a:bodyPr>
          <a:lstStyle>
            <a:lvl1pPr algn="l" rtl="0">
              <a:lnSpc>
                <a:spcPct val="90000"/>
              </a:lnSpc>
              <a:defRPr sz="3200" b="0" baseline="0">
                <a:solidFill>
                  <a:schemeClr val="tx1"/>
                </a:solidFill>
              </a:defRPr>
            </a:lvl1pPr>
          </a:lstStyle>
          <a:p>
            <a:pPr rtl="0"/>
            <a:r>
              <a:rPr lang="de-DE" noProof="0" smtClean="0"/>
              <a:t>Titelmasterformat durch Klicken bearbeiten</a:t>
            </a:r>
            <a:endParaRPr lang="de-DE" noProof="0" dirty="0"/>
          </a:p>
        </p:txBody>
      </p:sp>
      <p:sp>
        <p:nvSpPr>
          <p:cNvPr id="3" name="Inhaltsplatzhalter 2"/>
          <p:cNvSpPr>
            <a:spLocks noGrp="1"/>
          </p:cNvSpPr>
          <p:nvPr>
            <p:ph idx="1" hasCustomPrompt="1"/>
          </p:nvPr>
        </p:nvSpPr>
        <p:spPr>
          <a:xfrm>
            <a:off x="4951414" y="685800"/>
            <a:ext cx="6400800" cy="53340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de-DE" noProof="0" dirty="0" smtClean="0"/>
              <a:t>Textmasterformate bearbeiten</a:t>
            </a:r>
          </a:p>
          <a:p>
            <a:pPr lvl="1" rtl="0"/>
            <a:r>
              <a:rPr lang="de-DE" noProof="0" dirty="0" smtClean="0"/>
              <a:t>Zweite Ebene</a:t>
            </a:r>
          </a:p>
          <a:p>
            <a:pPr lvl="2" rtl="0"/>
            <a:r>
              <a:rPr lang="de-DE" noProof="0" dirty="0" smtClean="0"/>
              <a:t>Dritte Ebene</a:t>
            </a:r>
          </a:p>
          <a:p>
            <a:pPr lvl="3" rtl="0"/>
            <a:r>
              <a:rPr lang="de-DE" noProof="0" dirty="0" smtClean="0"/>
              <a:t>Vierte Ebene</a:t>
            </a:r>
          </a:p>
          <a:p>
            <a:pPr lvl="4" rtl="0"/>
            <a:r>
              <a:rPr lang="de-DE" noProof="0" dirty="0" smtClean="0"/>
              <a:t>Fünfte Ebene</a:t>
            </a:r>
            <a:endParaRPr lang="de-DE" noProof="0" dirty="0"/>
          </a:p>
        </p:txBody>
      </p:sp>
      <p:sp>
        <p:nvSpPr>
          <p:cNvPr id="4" name="Textplatzhalter 3"/>
          <p:cNvSpPr>
            <a:spLocks noGrp="1"/>
          </p:cNvSpPr>
          <p:nvPr>
            <p:ph type="body" sz="half" idx="2" hasCustomPrompt="1"/>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de-DE" noProof="0" dirty="0" smtClean="0"/>
              <a:t>Textmasterformate bearbeiten</a:t>
            </a:r>
            <a:endParaRPr lang="de-DE" noProof="0" dirty="0"/>
          </a:p>
        </p:txBody>
      </p:sp>
      <p:sp>
        <p:nvSpPr>
          <p:cNvPr id="5" name="Datumsplatzhalter 4"/>
          <p:cNvSpPr>
            <a:spLocks noGrp="1"/>
          </p:cNvSpPr>
          <p:nvPr>
            <p:ph type="dt" sz="half" idx="10"/>
          </p:nvPr>
        </p:nvSpPr>
        <p:spPr/>
        <p:txBody>
          <a:bodyPr rtlCol="0"/>
          <a:lstStyle>
            <a:lvl1pPr>
              <a:defRPr/>
            </a:lvl1pPr>
          </a:lstStyle>
          <a:p>
            <a:fld id="{B5374C35-0B4F-422D-B236-94C4FF2C6562}" type="datetime1">
              <a:rPr lang="de-DE" noProof="0" smtClean="0"/>
              <a:pPr/>
              <a:t>25.01.2019</a:t>
            </a:fld>
            <a:endParaRPr lang="de-DE" noProof="0"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de-DE" noProof="0" smtClean="0"/>
              <a:t>Bild durch Klicken auf Symbol hinzufügen</a:t>
            </a:r>
            <a:endParaRPr lang="de-DE" noProof="0" dirty="0"/>
          </a:p>
        </p:txBody>
      </p:sp>
      <p:sp>
        <p:nvSpPr>
          <p:cNvPr id="2" name="Titel 1"/>
          <p:cNvSpPr>
            <a:spLocks noGrp="1"/>
          </p:cNvSpPr>
          <p:nvPr>
            <p:ph type="title"/>
          </p:nvPr>
        </p:nvSpPr>
        <p:spPr>
          <a:xfrm>
            <a:off x="1055604" y="1905000"/>
            <a:ext cx="3596607" cy="2667000"/>
          </a:xfrm>
        </p:spPr>
        <p:txBody>
          <a:bodyPr rtlCol="0" anchor="b">
            <a:normAutofit/>
          </a:bodyPr>
          <a:lstStyle>
            <a:lvl1pPr algn="l" rtl="0">
              <a:lnSpc>
                <a:spcPct val="90000"/>
              </a:lnSpc>
              <a:defRPr sz="3200" b="0" i="0" baseline="0">
                <a:solidFill>
                  <a:schemeClr val="tx1"/>
                </a:solidFill>
              </a:defRPr>
            </a:lvl1pPr>
          </a:lstStyle>
          <a:p>
            <a:pPr rtl="0"/>
            <a:r>
              <a:rPr lang="de-DE" noProof="0" smtClean="0"/>
              <a:t>Titelmasterformat durch Klicken bearbeiten</a:t>
            </a:r>
            <a:endParaRPr lang="de-DE" noProof="0" dirty="0"/>
          </a:p>
        </p:txBody>
      </p:sp>
      <p:sp>
        <p:nvSpPr>
          <p:cNvPr id="4" name="Textplatzhalter 3"/>
          <p:cNvSpPr>
            <a:spLocks noGrp="1"/>
          </p:cNvSpPr>
          <p:nvPr>
            <p:ph type="body" sz="half" idx="2" hasCustomPrompt="1"/>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de-DE" noProof="0" dirty="0" smtClean="0"/>
              <a:t>Textmasterformate bearbeiten</a:t>
            </a:r>
            <a:endParaRPr lang="de-DE" noProof="0" dirty="0"/>
          </a:p>
        </p:txBody>
      </p:sp>
      <p:sp>
        <p:nvSpPr>
          <p:cNvPr id="5" name="Datumsplatzhalter 4"/>
          <p:cNvSpPr>
            <a:spLocks noGrp="1"/>
          </p:cNvSpPr>
          <p:nvPr>
            <p:ph type="dt" sz="half" idx="10"/>
          </p:nvPr>
        </p:nvSpPr>
        <p:spPr/>
        <p:txBody>
          <a:bodyPr rtlCol="0"/>
          <a:lstStyle>
            <a:lvl1pPr>
              <a:defRPr/>
            </a:lvl1pPr>
          </a:lstStyle>
          <a:p>
            <a:fld id="{58041F81-F908-46F2-978C-0D5782D2F71E}" type="datetime1">
              <a:rPr lang="de-DE" noProof="0" smtClean="0"/>
              <a:pPr/>
              <a:t>25.01.2019</a:t>
            </a:fld>
            <a:endParaRPr lang="de-DE" noProof="0"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2A013F82-EE5E-44EE-A61D-E31C6657F26F}" type="slidenum">
              <a:rPr lang="de-DE" noProof="0" smtClean="0"/>
              <a:pPr/>
              <a:t>‹Nr.›</a:t>
            </a:fld>
            <a:endParaRPr lang="de-DE" noProof="0"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de-DE" noProof="0" dirty="0" smtClean="0"/>
              <a:t>Titelmasterformat durch Klicken bearbeiten</a:t>
            </a:r>
            <a:endParaRPr lang="de-DE" noProof="0" dirty="0"/>
          </a:p>
        </p:txBody>
      </p:sp>
      <p:sp>
        <p:nvSpPr>
          <p:cNvPr id="3" name="Textplatzhalt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de-DE" noProof="0" dirty="0" smtClean="0"/>
              <a:t>Textmasterformat bearbeiten</a:t>
            </a:r>
          </a:p>
          <a:p>
            <a:pPr lvl="1" rtl="0"/>
            <a:r>
              <a:rPr lang="de-DE" noProof="0" dirty="0" smtClean="0"/>
              <a:t>Zweite Ebene</a:t>
            </a:r>
          </a:p>
          <a:p>
            <a:pPr lvl="2" rtl="0"/>
            <a:r>
              <a:rPr lang="de-DE" noProof="0" dirty="0" smtClean="0"/>
              <a:t>Dritte Ebene</a:t>
            </a:r>
          </a:p>
          <a:p>
            <a:pPr lvl="3" rtl="0"/>
            <a:r>
              <a:rPr lang="de-DE" noProof="0" dirty="0" smtClean="0"/>
              <a:t>Vierte Ebene</a:t>
            </a:r>
          </a:p>
          <a:p>
            <a:pPr lvl="4" rtl="0"/>
            <a:r>
              <a:rPr lang="de-DE" noProof="0" dirty="0" smtClean="0"/>
              <a:t>Fünfte Ebene</a:t>
            </a:r>
            <a:endParaRPr lang="de-DE" noProof="0" dirty="0"/>
          </a:p>
        </p:txBody>
      </p:sp>
      <p:sp>
        <p:nvSpPr>
          <p:cNvPr id="4" name="Datumsplatzhalt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73868FAC-1E42-46E2-B290-2D4CF62A4174}" type="datetime1">
              <a:rPr lang="de-DE" smtClean="0"/>
              <a:pPr/>
              <a:t>25.01.2019</a:t>
            </a:fld>
            <a:endParaRPr lang="de-DE" dirty="0"/>
          </a:p>
        </p:txBody>
      </p:sp>
      <p:sp>
        <p:nvSpPr>
          <p:cNvPr id="5" name="Fußzeilenplatzhalt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rtl="0"/>
            <a:endParaRPr lang="de-DE" noProof="0" dirty="0"/>
          </a:p>
        </p:txBody>
      </p:sp>
      <p:sp>
        <p:nvSpPr>
          <p:cNvPr id="6" name="Foliennummernplatzhalt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2A013F82-EE5E-44EE-A61D-E31C6657F26F}" type="slidenum">
              <a:rPr lang="de-DE" smtClean="0"/>
              <a:pPr/>
              <a:t>‹Nr.›</a:t>
            </a:fld>
            <a:endParaRPr lang="de-DE"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endParaRPr lang="de-CH" dirty="0"/>
          </a:p>
        </p:txBody>
      </p:sp>
      <p:sp>
        <p:nvSpPr>
          <p:cNvPr id="3" name="Untertitel 2"/>
          <p:cNvSpPr>
            <a:spLocks noGrp="1"/>
          </p:cNvSpPr>
          <p:nvPr>
            <p:ph type="subTitle" idx="1"/>
          </p:nvPr>
        </p:nvSpPr>
        <p:spPr/>
        <p:txBody>
          <a:bodyPr/>
          <a:lstStyle/>
          <a:p>
            <a:endParaRPr lang="de-CH"/>
          </a:p>
        </p:txBody>
      </p:sp>
    </p:spTree>
    <p:extLst>
      <p:ext uri="{BB962C8B-B14F-4D97-AF65-F5344CB8AC3E}">
        <p14:creationId xmlns:p14="http://schemas.microsoft.com/office/powerpoint/2010/main" val="1885565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rtlCol="0"/>
          <a:lstStyle/>
          <a:p>
            <a:pPr rtl="0"/>
            <a:r>
              <a:rPr lang="de" dirty="0" smtClean="0"/>
              <a:t>Online Storage Tool</a:t>
            </a:r>
            <a:endParaRPr lang="en-US" dirty="0"/>
          </a:p>
        </p:txBody>
      </p:sp>
      <p:sp>
        <p:nvSpPr>
          <p:cNvPr id="4" name="Untertitel 3"/>
          <p:cNvSpPr>
            <a:spLocks noGrp="1"/>
          </p:cNvSpPr>
          <p:nvPr>
            <p:ph type="subTitle" idx="1"/>
          </p:nvPr>
        </p:nvSpPr>
        <p:spPr/>
        <p:txBody>
          <a:bodyPr rtlCol="0"/>
          <a:lstStyle/>
          <a:p>
            <a:pPr rtl="0"/>
            <a:r>
              <a:rPr lang="de-CH" dirty="0" smtClean="0"/>
              <a:t>D</a:t>
            </a:r>
            <a:r>
              <a:rPr lang="de" dirty="0" smtClean="0"/>
              <a:t>rive.blobrun.com</a:t>
            </a:r>
            <a:endParaRPr lang="it-IT"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Projekt Tunbern</a:t>
            </a:r>
            <a:endParaRPr lang="de-CH" dirty="0"/>
          </a:p>
        </p:txBody>
      </p:sp>
      <p:sp>
        <p:nvSpPr>
          <p:cNvPr id="3" name="Untertitel 2"/>
          <p:cNvSpPr>
            <a:spLocks noGrp="1"/>
          </p:cNvSpPr>
          <p:nvPr>
            <p:ph type="subTitle" idx="1"/>
          </p:nvPr>
        </p:nvSpPr>
        <p:spPr/>
        <p:txBody>
          <a:bodyPr/>
          <a:lstStyle/>
          <a:p>
            <a:r>
              <a:rPr lang="de-CH" dirty="0" smtClean="0"/>
              <a:t>Mobile Game mit unity</a:t>
            </a:r>
            <a:endParaRPr lang="de-CH" dirty="0"/>
          </a:p>
        </p:txBody>
      </p:sp>
    </p:spTree>
    <p:extLst>
      <p:ext uri="{BB962C8B-B14F-4D97-AF65-F5344CB8AC3E}">
        <p14:creationId xmlns:p14="http://schemas.microsoft.com/office/powerpoint/2010/main" val="125091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Was ist die Tunbern?</a:t>
            </a:r>
            <a:endParaRPr lang="de-CH" dirty="0"/>
          </a:p>
        </p:txBody>
      </p:sp>
      <p:sp>
        <p:nvSpPr>
          <p:cNvPr id="3" name="Inhaltsplatzhalter 2"/>
          <p:cNvSpPr>
            <a:spLocks noGrp="1"/>
          </p:cNvSpPr>
          <p:nvPr>
            <p:ph idx="1"/>
          </p:nvPr>
        </p:nvSpPr>
        <p:spPr/>
        <p:txBody>
          <a:bodyPr/>
          <a:lstStyle/>
          <a:p>
            <a:r>
              <a:rPr lang="de-CH" dirty="0" smtClean="0"/>
              <a:t>Messe</a:t>
            </a:r>
          </a:p>
          <a:p>
            <a:r>
              <a:rPr lang="de-CH" dirty="0" smtClean="0"/>
              <a:t>6 – 13 Jährige</a:t>
            </a:r>
          </a:p>
          <a:p>
            <a:r>
              <a:rPr lang="de-CH" dirty="0" smtClean="0"/>
              <a:t>MINT Berufe vertraut machen</a:t>
            </a:r>
          </a:p>
          <a:p>
            <a:endParaRPr lang="de-CH" dirty="0"/>
          </a:p>
        </p:txBody>
      </p:sp>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7812" y="2514600"/>
            <a:ext cx="4980561" cy="1828800"/>
          </a:xfrm>
          <a:prstGeom prst="rect">
            <a:avLst/>
          </a:prstGeom>
          <a:ln w="38100">
            <a:solidFill>
              <a:schemeClr val="bg2">
                <a:lumMod val="50000"/>
                <a:lumOff val="50000"/>
              </a:schemeClr>
            </a:solidFill>
          </a:ln>
        </p:spPr>
      </p:pic>
    </p:spTree>
    <p:extLst>
      <p:ext uri="{BB962C8B-B14F-4D97-AF65-F5344CB8AC3E}">
        <p14:creationId xmlns:p14="http://schemas.microsoft.com/office/powerpoint/2010/main" val="1385984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Unser Vorhaben und unsere Idee</a:t>
            </a:r>
            <a:endParaRPr lang="de-CH" dirty="0"/>
          </a:p>
        </p:txBody>
      </p:sp>
      <p:sp>
        <p:nvSpPr>
          <p:cNvPr id="3" name="Inhaltsplatzhalter 2"/>
          <p:cNvSpPr>
            <a:spLocks noGrp="1"/>
          </p:cNvSpPr>
          <p:nvPr>
            <p:ph idx="1"/>
          </p:nvPr>
        </p:nvSpPr>
        <p:spPr/>
        <p:txBody>
          <a:bodyPr/>
          <a:lstStyle/>
          <a:p>
            <a:r>
              <a:rPr lang="de-CH" dirty="0" smtClean="0"/>
              <a:t>WISS beteiligt sich</a:t>
            </a:r>
          </a:p>
          <a:p>
            <a:r>
              <a:rPr lang="de-CH" dirty="0" smtClean="0"/>
              <a:t>Wir suchten Ideen</a:t>
            </a:r>
          </a:p>
          <a:p>
            <a:r>
              <a:rPr lang="de-CH" dirty="0" smtClean="0"/>
              <a:t>Jump ‘n’ Run</a:t>
            </a:r>
          </a:p>
          <a:p>
            <a:r>
              <a:rPr lang="de-CH" dirty="0" smtClean="0"/>
              <a:t>Selber Level kreieren</a:t>
            </a:r>
          </a:p>
          <a:p>
            <a:r>
              <a:rPr lang="de-CH" dirty="0" smtClean="0"/>
              <a:t>Mobile kompatibel</a:t>
            </a:r>
            <a:endParaRPr lang="de-CH"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2012" y="2286000"/>
            <a:ext cx="5715000" cy="2286000"/>
          </a:xfrm>
          <a:prstGeom prst="rect">
            <a:avLst/>
          </a:prstGeom>
        </p:spPr>
      </p:pic>
    </p:spTree>
    <p:extLst>
      <p:ext uri="{BB962C8B-B14F-4D97-AF65-F5344CB8AC3E}">
        <p14:creationId xmlns:p14="http://schemas.microsoft.com/office/powerpoint/2010/main" val="2246527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Wie weit sind wir?</a:t>
            </a:r>
            <a:endParaRPr lang="de-CH" dirty="0"/>
          </a:p>
        </p:txBody>
      </p:sp>
      <p:sp>
        <p:nvSpPr>
          <p:cNvPr id="3" name="Textplatzhalter 2"/>
          <p:cNvSpPr>
            <a:spLocks noGrp="1"/>
          </p:cNvSpPr>
          <p:nvPr>
            <p:ph type="body" idx="1"/>
          </p:nvPr>
        </p:nvSpPr>
        <p:spPr/>
        <p:txBody>
          <a:bodyPr/>
          <a:lstStyle/>
          <a:p>
            <a:r>
              <a:rPr lang="de-CH" dirty="0" smtClean="0"/>
              <a:t>Live Demo</a:t>
            </a:r>
            <a:endParaRPr lang="de-CH" dirty="0"/>
          </a:p>
        </p:txBody>
      </p:sp>
    </p:spTree>
    <p:extLst>
      <p:ext uri="{BB962C8B-B14F-4D97-AF65-F5344CB8AC3E}">
        <p14:creationId xmlns:p14="http://schemas.microsoft.com/office/powerpoint/2010/main" val="2813995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Ende</a:t>
            </a:r>
            <a:endParaRPr lang="de-CH" dirty="0"/>
          </a:p>
        </p:txBody>
      </p:sp>
      <p:sp>
        <p:nvSpPr>
          <p:cNvPr id="3" name="Textplatzhalter 2"/>
          <p:cNvSpPr>
            <a:spLocks noGrp="1"/>
          </p:cNvSpPr>
          <p:nvPr>
            <p:ph type="body" idx="1"/>
          </p:nvPr>
        </p:nvSpPr>
        <p:spPr/>
        <p:txBody>
          <a:bodyPr/>
          <a:lstStyle/>
          <a:p>
            <a:endParaRPr lang="de-CH" dirty="0"/>
          </a:p>
        </p:txBody>
      </p:sp>
    </p:spTree>
    <p:extLst>
      <p:ext uri="{BB962C8B-B14F-4D97-AF65-F5344CB8AC3E}">
        <p14:creationId xmlns:p14="http://schemas.microsoft.com/office/powerpoint/2010/main" val="2949854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er blauer Tunnel 16 x 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906_TF02895261_TF02895261.potx" id="{2AB7ECFD-3DD1-437A-800A-4010CF699F01}" vid="{7CC23B45-6F2F-47A4-B56E-506F3FC28B8A}"/>
    </a:ext>
  </a:extLst>
</a:theme>
</file>

<file path=ppt/theme/theme2.xml><?xml version="1.0" encoding="utf-8"?>
<a:theme xmlns:a="http://schemas.openxmlformats.org/drawingml/2006/main" name="Office-Design">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Design">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E41224-0370-4595-877C-23316CD80004}">
  <ds:schemaRefs>
    <ds:schemaRef ds:uri="http://schemas.microsoft.com/office/2006/documentManagement/types"/>
    <ds:schemaRef ds:uri="http://schemas.microsoft.com/office/infopath/2007/PartnerControls"/>
    <ds:schemaRef ds:uri="http://purl.org/dc/elements/1.1/"/>
    <ds:schemaRef ds:uri="http://purl.org/dc/dcmitype/"/>
    <ds:schemaRef ds:uri="http://schemas.microsoft.com/office/2006/metadata/properties"/>
    <ds:schemaRef ds:uri="http://purl.org/dc/terms/"/>
    <ds:schemaRef ds:uri="4873beb7-5857-4685-be1f-d57550cc96cc"/>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3.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Slice</Template>
  <TotalTime>0</TotalTime>
  <Words>353</Words>
  <Application>Microsoft Office PowerPoint</Application>
  <PresentationFormat>Benutzerdefiniert</PresentationFormat>
  <Paragraphs>29</Paragraphs>
  <Slides>7</Slides>
  <Notes>3</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7</vt:i4>
      </vt:variant>
    </vt:vector>
  </HeadingPairs>
  <TitlesOfParts>
    <vt:vector size="10" baseType="lpstr">
      <vt:lpstr>Arial</vt:lpstr>
      <vt:lpstr>Corbel</vt:lpstr>
      <vt:lpstr>Digitaler blauer Tunnel 16 x 9</vt:lpstr>
      <vt:lpstr>PowerPoint-Präsentation</vt:lpstr>
      <vt:lpstr>Online Storage Tool</vt:lpstr>
      <vt:lpstr>Projekt Tunbern</vt:lpstr>
      <vt:lpstr>Was ist die Tunbern?</vt:lpstr>
      <vt:lpstr>Unser Vorhaben und unsere Idee</vt:lpstr>
      <vt:lpstr>Wie weit sind wir?</vt:lpstr>
      <vt:lpstr>Ende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2019-01-25T06:12:50Z</dcterms:created>
  <dcterms:modified xsi:type="dcterms:W3CDTF">2019-01-25T07:49:20Z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