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6" r:id="rId6"/>
    <p:sldMasterId id="214748368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08">
          <p15:clr>
            <a:srgbClr val="A4A3A4"/>
          </p15:clr>
        </p15:guide>
        <p15:guide id="2" orient="horz" pos="3094">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1" roundtripDataSignature="AMtx7mi8zpIjBwNKdXwR4yusOAJdOCOH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9B169F-9FFD-4F3C-B97C-A084FF698C6F}">
  <a:tblStyle styleId="{0A9B169F-9FFD-4F3C-B97C-A084FF698C6F}" styleName="Table_0">
    <a:wholeTbl>
      <a:tcTxStyle b="off" i="off">
        <a:font>
          <a:latin typeface="EON Brix Sans"/>
          <a:ea typeface="EON Brix Sans"/>
          <a:cs typeface="EON Brix Sans"/>
        </a:font>
        <a:schemeClr val="lt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5"/>
          </a:solidFill>
        </a:fill>
      </a:tcStyle>
    </a:wholeTbl>
    <a:band1H>
      <a:tcTxStyle/>
      <a:tcStyle>
        <a:fill>
          <a:solidFill>
            <a:srgbClr val="649DA4"/>
          </a:solidFill>
        </a:fill>
      </a:tcStyle>
    </a:band1H>
    <a:band2H>
      <a:tcTxStyle/>
    </a:band2H>
    <a:band1V>
      <a:tcTxStyle/>
      <a:tcStyle>
        <a:fill>
          <a:solidFill>
            <a:srgbClr val="649DA4"/>
          </a:solidFill>
        </a:fill>
      </a:tcStyle>
    </a:band1V>
    <a:band2V>
      <a:tcTxStyle/>
    </a:band2V>
    <a:lastCol>
      <a:tcTxStyle b="on" i="off"/>
      <a:tcStyle>
        <a:tcBdr>
          <a:left>
            <a:ln cap="flat" cmpd="sng" w="25400">
              <a:solidFill>
                <a:schemeClr val="lt1"/>
              </a:solidFill>
              <a:prstDash val="solid"/>
              <a:round/>
              <a:headEnd len="sm" w="sm" type="none"/>
              <a:tailEnd len="sm" w="sm" type="none"/>
            </a:ln>
          </a:left>
        </a:tcBdr>
        <a:fill>
          <a:solidFill>
            <a:srgbClr val="649DA4"/>
          </a:solidFill>
        </a:fill>
      </a:tcStyle>
    </a:lastCol>
    <a:firstCol>
      <a:tcTxStyle b="on" i="off"/>
      <a:tcStyle>
        <a:tcBdr>
          <a:right>
            <a:ln cap="flat" cmpd="sng" w="25400">
              <a:solidFill>
                <a:schemeClr val="lt1"/>
              </a:solidFill>
              <a:prstDash val="solid"/>
              <a:round/>
              <a:headEnd len="sm" w="sm" type="none"/>
              <a:tailEnd len="sm" w="sm" type="none"/>
            </a:ln>
          </a:right>
        </a:tcBdr>
        <a:fill>
          <a:solidFill>
            <a:srgbClr val="649DA4"/>
          </a:solidFill>
        </a:fill>
      </a:tcStyle>
    </a:firstCol>
    <a:lastRow>
      <a:tcTxStyle b="on" i="off"/>
      <a:tcStyle>
        <a:tcBdr>
          <a:top>
            <a:ln cap="flat" cmpd="sng" w="25400">
              <a:solidFill>
                <a:schemeClr val="lt1"/>
              </a:solidFill>
              <a:prstDash val="solid"/>
              <a:round/>
              <a:headEnd len="sm" w="sm" type="none"/>
              <a:tailEnd len="sm" w="sm" type="none"/>
            </a:ln>
          </a:top>
        </a:tcBdr>
        <a:fill>
          <a:solidFill>
            <a:srgbClr val="538388"/>
          </a:solidFill>
        </a:fill>
      </a:tcStyle>
    </a:lastRow>
    <a:seCell>
      <a:tcTxStyle/>
      <a:tcStyle>
        <a:tcBdr>
          <a:left>
            <a:ln cap="flat" cmpd="sng" w="9525">
              <a:solidFill>
                <a:srgbClr val="000000">
                  <a:alpha val="0"/>
                </a:srgbClr>
              </a:solidFill>
              <a:prstDash val="solid"/>
              <a:round/>
              <a:headEnd len="sm" w="sm" type="none"/>
              <a:tailEnd len="sm" w="sm" type="none"/>
            </a:ln>
          </a:left>
        </a:tcBdr>
      </a:tcStyle>
    </a:seCell>
    <a:swCell>
      <a:tcTxStyle/>
      <a:tcStyle>
        <a:tcBdr>
          <a:right>
            <a:ln cap="flat" cmpd="sng" w="9525">
              <a:solidFill>
                <a:srgbClr val="000000">
                  <a:alpha val="0"/>
                </a:srgbClr>
              </a:solidFill>
              <a:prstDash val="solid"/>
              <a:round/>
              <a:headEnd len="sm" w="sm" type="none"/>
              <a:tailEnd len="sm" w="sm" type="none"/>
            </a:ln>
          </a:right>
        </a:tcBdr>
      </a:tcStyle>
    </a:swCell>
    <a:firstRow>
      <a:tcTxStyle b="on" i="off"/>
      <a:tcStyle>
        <a:tcBdr>
          <a:bottom>
            <a:ln cap="flat" cmpd="sng" w="25400">
              <a:solidFill>
                <a:schemeClr val="lt1"/>
              </a:solidFill>
              <a:prstDash val="solid"/>
              <a:round/>
              <a:headEnd len="sm" w="sm" type="none"/>
              <a:tailEnd len="sm" w="sm" type="none"/>
            </a:ln>
          </a:bottom>
        </a:tcBdr>
        <a:fill>
          <a:solidFill>
            <a:schemeClr val="dk1"/>
          </a:solidFill>
        </a:fill>
      </a:tcStyle>
    </a:firstRow>
    <a:neCell>
      <a:tcTxStyle/>
      <a:tcStyle>
        <a:tcBdr>
          <a:left>
            <a:ln cap="flat" cmpd="sng" w="9525">
              <a:solidFill>
                <a:srgbClr val="000000">
                  <a:alpha val="0"/>
                </a:srgbClr>
              </a:solidFill>
              <a:prstDash val="solid"/>
              <a:round/>
              <a:headEnd len="sm" w="sm" type="none"/>
              <a:tailEnd len="sm" w="sm" type="none"/>
            </a:ln>
          </a:left>
        </a:tcBdr>
      </a:tcStyle>
    </a:neCell>
    <a:nwCell>
      <a:tcTxStyle/>
      <a:tcStyle>
        <a:tcBdr>
          <a:right>
            <a:ln cap="flat" cmpd="sng" w="9525">
              <a:solidFill>
                <a:srgbClr val="000000">
                  <a:alpha val="0"/>
                </a:srgbClr>
              </a:solidFill>
              <a:prstDash val="solid"/>
              <a:round/>
              <a:headEnd len="sm" w="sm" type="none"/>
              <a:tailEnd len="sm" w="sm" type="none"/>
            </a:ln>
          </a:right>
        </a:tcBdr>
      </a:tc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8"/>
        <p:guide pos="3094"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21" Type="http://customschemas.google.com/relationships/presentationmetadata" Target="metadata"/><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ro-RO"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spcBef>
                <a:spcPts val="0"/>
              </a:spcBef>
              <a:spcAft>
                <a:spcPts val="0"/>
              </a:spcAft>
              <a:buNone/>
            </a:pPr>
            <a:r>
              <a:rPr lang="ro-RO" sz="1400"/>
              <a:t>Timpii intrărilor pentru același client și tip de preț nu se suprapun.</a:t>
            </a:r>
            <a:endParaRPr sz="1400"/>
          </a:p>
          <a:p>
            <a:pPr indent="0" lvl="0" marL="0" rtl="0" algn="l">
              <a:spcBef>
                <a:spcPts val="0"/>
              </a:spcBef>
              <a:spcAft>
                <a:spcPts val="0"/>
              </a:spcAft>
              <a:buNone/>
            </a:pPr>
            <a:r>
              <a:t/>
            </a:r>
            <a:endParaRPr/>
          </a:p>
        </p:txBody>
      </p:sp>
      <p:sp>
        <p:nvSpPr>
          <p:cNvPr id="289" name="Google Shape;28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0.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screen title">
  <p:cSld name="Fullscreen title">
    <p:bg>
      <p:bgPr>
        <a:solidFill>
          <a:srgbClr val="13273A"/>
        </a:solidFill>
      </p:bgPr>
    </p:bg>
    <p:spTree>
      <p:nvGrpSpPr>
        <p:cNvPr id="17" name="Shape 17"/>
        <p:cNvGrpSpPr/>
        <p:nvPr/>
      </p:nvGrpSpPr>
      <p:grpSpPr>
        <a:xfrm>
          <a:off x="0" y="0"/>
          <a:ext cx="0" cy="0"/>
          <a:chOff x="0" y="0"/>
          <a:chExt cx="0" cy="0"/>
        </a:xfrm>
      </p:grpSpPr>
      <p:sp>
        <p:nvSpPr>
          <p:cNvPr id="18" name="Google Shape;18;p14"/>
          <p:cNvSpPr txBox="1"/>
          <p:nvPr>
            <p:ph idx="1" type="body"/>
          </p:nvPr>
        </p:nvSpPr>
        <p:spPr>
          <a:xfrm>
            <a:off x="1817689" y="3964329"/>
            <a:ext cx="5510211" cy="359073"/>
          </a:xfrm>
          <a:prstGeom prst="rect">
            <a:avLst/>
          </a:prstGeom>
          <a:noFill/>
          <a:ln>
            <a:noFill/>
          </a:ln>
        </p:spPr>
        <p:txBody>
          <a:bodyPr anchorCtr="0" anchor="t" bIns="0" lIns="0" spcFirstLastPara="1" rIns="0" wrap="square" tIns="0">
            <a:spAutoFit/>
          </a:bodyPr>
          <a:lstStyle>
            <a:lvl1pPr indent="-228600" lvl="0" marL="457200" algn="ctr">
              <a:lnSpc>
                <a:spcPct val="112000"/>
              </a:lnSpc>
              <a:spcBef>
                <a:spcPts val="1200"/>
              </a:spcBef>
              <a:spcAft>
                <a:spcPts val="0"/>
              </a:spcAft>
              <a:buClr>
                <a:srgbClr val="FFFFFF"/>
              </a:buClr>
              <a:buSzPts val="2500"/>
              <a:buNone/>
              <a:defRPr b="0" sz="2500" cap="none">
                <a:solidFill>
                  <a:srgbClr val="FFFFFF"/>
                </a:solidFill>
              </a:defRPr>
            </a:lvl1pPr>
            <a:lvl2pPr indent="-354330" lvl="1" marL="914400" algn="l">
              <a:lnSpc>
                <a:spcPct val="97222"/>
              </a:lnSpc>
              <a:spcBef>
                <a:spcPts val="0"/>
              </a:spcBef>
              <a:spcAft>
                <a:spcPts val="0"/>
              </a:spcAft>
              <a:buClr>
                <a:srgbClr val="182739"/>
              </a:buClr>
              <a:buSzPts val="1980"/>
              <a:buChar char="•"/>
              <a:defRPr/>
            </a:lvl2pPr>
            <a:lvl3pPr indent="-342900" lvl="2" marL="1371600" algn="l">
              <a:lnSpc>
                <a:spcPct val="97222"/>
              </a:lnSpc>
              <a:spcBef>
                <a:spcPts val="600"/>
              </a:spcBef>
              <a:spcAft>
                <a:spcPts val="0"/>
              </a:spcAft>
              <a:buClr>
                <a:srgbClr val="182739"/>
              </a:buClr>
              <a:buSzPts val="1800"/>
              <a:buChar char="–"/>
              <a:defRPr/>
            </a:lvl3pPr>
            <a:lvl4pPr indent="-342900" lvl="3" marL="1828800" algn="l">
              <a:lnSpc>
                <a:spcPct val="97222"/>
              </a:lnSpc>
              <a:spcBef>
                <a:spcPts val="600"/>
              </a:spcBef>
              <a:spcAft>
                <a:spcPts val="0"/>
              </a:spcAft>
              <a:buClr>
                <a:srgbClr val="182739"/>
              </a:buClr>
              <a:buSzPts val="1800"/>
              <a:buChar char="–"/>
              <a:defRPr/>
            </a:lvl4pPr>
            <a:lvl5pPr indent="-342900" lvl="4" marL="2286000" algn="l">
              <a:lnSpc>
                <a:spcPct val="97222"/>
              </a:lnSpc>
              <a:spcBef>
                <a:spcPts val="600"/>
              </a:spcBef>
              <a:spcAft>
                <a:spcPts val="0"/>
              </a:spcAft>
              <a:buClr>
                <a:srgbClr val="182739"/>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9" name="Google Shape;19;p14"/>
          <p:cNvPicPr preferRelativeResize="0"/>
          <p:nvPr/>
        </p:nvPicPr>
        <p:blipFill rotWithShape="1">
          <a:blip r:embed="rId2">
            <a:alphaModFix/>
          </a:blip>
          <a:srcRect b="0" l="0" r="0" t="0"/>
          <a:stretch/>
        </p:blipFill>
        <p:spPr>
          <a:xfrm>
            <a:off x="3116886" y="499730"/>
            <a:ext cx="2910228" cy="331735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basic-with image V02">
  <p:cSld name="Title ES basic-with image V02">
    <p:bg>
      <p:bgPr>
        <a:solidFill>
          <a:srgbClr val="182739"/>
        </a:solidFill>
      </p:bgPr>
    </p:bg>
    <p:spTree>
      <p:nvGrpSpPr>
        <p:cNvPr id="57" name="Shape 57"/>
        <p:cNvGrpSpPr/>
        <p:nvPr/>
      </p:nvGrpSpPr>
      <p:grpSpPr>
        <a:xfrm>
          <a:off x="0" y="0"/>
          <a:ext cx="0" cy="0"/>
          <a:chOff x="0" y="0"/>
          <a:chExt cx="0" cy="0"/>
        </a:xfrm>
      </p:grpSpPr>
      <p:sp>
        <p:nvSpPr>
          <p:cNvPr id="58" name="Google Shape;58;p23"/>
          <p:cNvSpPr/>
          <p:nvPr>
            <p:ph idx="2" type="pic"/>
          </p:nvPr>
        </p:nvSpPr>
        <p:spPr>
          <a:xfrm>
            <a:off x="3429000" y="72000"/>
            <a:ext cx="5715000" cy="5071500"/>
          </a:xfrm>
          <a:prstGeom prst="rect">
            <a:avLst/>
          </a:prstGeom>
          <a:solidFill>
            <a:srgbClr val="7F7F7F"/>
          </a:solidFill>
          <a:ln>
            <a:noFill/>
          </a:ln>
        </p:spPr>
      </p:sp>
      <p:sp>
        <p:nvSpPr>
          <p:cNvPr id="59" name="Google Shape;59;p23"/>
          <p:cNvSpPr txBox="1"/>
          <p:nvPr>
            <p:ph type="ctrTitle"/>
          </p:nvPr>
        </p:nvSpPr>
        <p:spPr>
          <a:xfrm>
            <a:off x="378000" y="375506"/>
            <a:ext cx="2628000" cy="1384995"/>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3600"/>
              <a:buFont typeface="Arial"/>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subTitle"/>
          </p:nvPr>
        </p:nvSpPr>
        <p:spPr>
          <a:xfrm>
            <a:off x="378000" y="2134785"/>
            <a:ext cx="2627138" cy="205184"/>
          </a:xfrm>
          <a:prstGeom prst="rect">
            <a:avLst/>
          </a:prstGeom>
          <a:noFill/>
          <a:ln>
            <a:noFill/>
          </a:ln>
        </p:spPr>
        <p:txBody>
          <a:bodyPr anchorCtr="0" anchor="b" bIns="0" lIns="0" spcFirstLastPara="1" rIns="0" wrap="square" tIns="0">
            <a:spAutoFit/>
          </a:bodyPr>
          <a:lstStyle>
            <a:lvl1pPr lvl="0"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1pPr>
            <a:lvl2pPr lvl="1" algn="l">
              <a:lnSpc>
                <a:spcPct val="114285"/>
              </a:lnSpc>
              <a:spcBef>
                <a:spcPts val="0"/>
              </a:spcBef>
              <a:spcAft>
                <a:spcPts val="0"/>
              </a:spcAft>
              <a:buClr>
                <a:schemeClr val="lt1"/>
              </a:buClr>
              <a:buSzPts val="1540"/>
              <a:buFont typeface="Arial"/>
              <a:buNone/>
              <a:defRPr sz="1400">
                <a:solidFill>
                  <a:schemeClr val="lt1"/>
                </a:solidFill>
                <a:latin typeface="Arial"/>
                <a:ea typeface="Arial"/>
                <a:cs typeface="Arial"/>
                <a:sym typeface="Arial"/>
              </a:defRPr>
            </a:lvl2pPr>
            <a:lvl3pPr lvl="2"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3pPr>
            <a:lvl4pPr lvl="3"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4pPr>
            <a:lvl5pPr lvl="4"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5pPr>
            <a:lvl6pPr lvl="5"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6pPr>
            <a:lvl7pPr lvl="6"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7pPr>
            <a:lvl8pPr lvl="7"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8pPr>
            <a:lvl9pPr lvl="8"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9pPr>
          </a:lstStyle>
          <a:p/>
        </p:txBody>
      </p:sp>
      <p:pic>
        <p:nvPicPr>
          <p:cNvPr id="61" name="Google Shape;61;p23"/>
          <p:cNvPicPr preferRelativeResize="0"/>
          <p:nvPr/>
        </p:nvPicPr>
        <p:blipFill rotWithShape="1">
          <a:blip r:embed="rId2">
            <a:alphaModFix/>
          </a:blip>
          <a:srcRect b="0" l="0" r="0" t="0"/>
          <a:stretch/>
        </p:blipFill>
        <p:spPr>
          <a:xfrm>
            <a:off x="380842" y="4294426"/>
            <a:ext cx="1307987" cy="474673"/>
          </a:xfrm>
          <a:prstGeom prst="rect">
            <a:avLst/>
          </a:prstGeom>
          <a:noFill/>
          <a:ln>
            <a:noFill/>
          </a:ln>
        </p:spPr>
      </p:pic>
      <p:sp>
        <p:nvSpPr>
          <p:cNvPr id="62" name="Google Shape;62;p23"/>
          <p:cNvSpPr txBox="1"/>
          <p:nvPr>
            <p:ph idx="10" type="dt"/>
          </p:nvPr>
        </p:nvSpPr>
        <p:spPr>
          <a:xfrm>
            <a:off x="378000" y="2426400"/>
            <a:ext cx="1188863" cy="129523"/>
          </a:xfrm>
          <a:prstGeom prst="rect">
            <a:avLst/>
          </a:prstGeom>
          <a:noFill/>
          <a:ln>
            <a:noFill/>
          </a:ln>
        </p:spPr>
        <p:txBody>
          <a:bodyPr anchorCtr="0" anchor="t" bIns="0" lIns="0" spcFirstLastPara="1" rIns="0" wrap="square" tIns="0">
            <a:spAutoFit/>
          </a:bodyPr>
          <a:lstStyle>
            <a:lvl1pPr lvl="0" marR="0" rtl="0" algn="l">
              <a:lnSpc>
                <a:spcPct val="140625"/>
              </a:lnSpc>
              <a:spcBef>
                <a:spcPts val="0"/>
              </a:spcBef>
              <a:spcAft>
                <a:spcPts val="0"/>
              </a:spcAft>
              <a:buSzPts val="1400"/>
              <a:buNone/>
              <a:defRPr b="1" i="0" sz="800" u="none">
                <a:solidFill>
                  <a:schemeClr val="lt1"/>
                </a:solidFill>
                <a:latin typeface="Arial"/>
                <a:ea typeface="Arial"/>
                <a:cs typeface="Arial"/>
                <a:sym typeface="Arial"/>
              </a:defRPr>
            </a:lvl1pPr>
            <a:lvl2pPr lvl="1"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2pPr>
            <a:lvl3pPr lvl="2"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3pPr>
            <a:lvl4pPr lvl="3"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4pPr>
            <a:lvl5pPr lvl="4"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5pPr>
            <a:lvl6pPr lvl="5"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6pPr>
            <a:lvl7pPr lvl="6"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7pPr>
            <a:lvl8pPr lvl="7"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8pPr>
            <a:lvl9pPr lvl="8"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variant-dark-V01">
  <p:cSld name="Title ES variant-dark-V01">
    <p:bg>
      <p:bgPr>
        <a:solidFill>
          <a:srgbClr val="13273A"/>
        </a:solidFill>
      </p:bgPr>
    </p:bg>
    <p:spTree>
      <p:nvGrpSpPr>
        <p:cNvPr id="63" name="Shape 63"/>
        <p:cNvGrpSpPr/>
        <p:nvPr/>
      </p:nvGrpSpPr>
      <p:grpSpPr>
        <a:xfrm>
          <a:off x="0" y="0"/>
          <a:ext cx="0" cy="0"/>
          <a:chOff x="0" y="0"/>
          <a:chExt cx="0" cy="0"/>
        </a:xfrm>
      </p:grpSpPr>
      <p:pic>
        <p:nvPicPr>
          <p:cNvPr id="64" name="Google Shape;64;p24"/>
          <p:cNvPicPr preferRelativeResize="0"/>
          <p:nvPr/>
        </p:nvPicPr>
        <p:blipFill rotWithShape="1">
          <a:blip r:embed="rId2">
            <a:alphaModFix/>
          </a:blip>
          <a:srcRect b="0" l="0" r="0" t="0"/>
          <a:stretch/>
        </p:blipFill>
        <p:spPr>
          <a:xfrm>
            <a:off x="4723093" y="1841300"/>
            <a:ext cx="4043082" cy="1460900"/>
          </a:xfrm>
          <a:prstGeom prst="rect">
            <a:avLst/>
          </a:prstGeom>
          <a:noFill/>
          <a:ln>
            <a:noFill/>
          </a:ln>
        </p:spPr>
      </p:pic>
      <p:sp>
        <p:nvSpPr>
          <p:cNvPr id="65" name="Google Shape;65;p24"/>
          <p:cNvSpPr txBox="1"/>
          <p:nvPr>
            <p:ph idx="1" type="subTitle"/>
          </p:nvPr>
        </p:nvSpPr>
        <p:spPr>
          <a:xfrm>
            <a:off x="4699001" y="4001652"/>
            <a:ext cx="4068000" cy="205200"/>
          </a:xfrm>
          <a:prstGeom prst="rect">
            <a:avLst/>
          </a:prstGeom>
          <a:noFill/>
          <a:ln>
            <a:noFill/>
          </a:ln>
        </p:spPr>
        <p:txBody>
          <a:bodyPr anchorCtr="0" anchor="t" bIns="0" lIns="0" spcFirstLastPara="1" rIns="0" wrap="square" tIns="0">
            <a:noAutofit/>
          </a:bodyPr>
          <a:lstStyle>
            <a:lvl1pPr lvl="0" algn="l">
              <a:lnSpc>
                <a:spcPct val="114285"/>
              </a:lnSpc>
              <a:spcBef>
                <a:spcPts val="0"/>
              </a:spcBef>
              <a:spcAft>
                <a:spcPts val="0"/>
              </a:spcAft>
              <a:buClr>
                <a:srgbClr val="FFFFFF"/>
              </a:buClr>
              <a:buSzPts val="1400"/>
              <a:buNone/>
              <a:defRPr sz="1400">
                <a:solidFill>
                  <a:srgbClr val="FFFFFF"/>
                </a:solidFill>
                <a:latin typeface="Arial"/>
                <a:ea typeface="Arial"/>
                <a:cs typeface="Arial"/>
                <a:sym typeface="Arial"/>
              </a:defRPr>
            </a:lvl1pPr>
            <a:lvl2pPr lvl="1" algn="ctr">
              <a:lnSpc>
                <a:spcPct val="125000"/>
              </a:lnSpc>
              <a:spcBef>
                <a:spcPts val="0"/>
              </a:spcBef>
              <a:spcAft>
                <a:spcPts val="0"/>
              </a:spcAft>
              <a:buClr>
                <a:srgbClr val="8B8B8B"/>
              </a:buClr>
              <a:buSzPts val="1540"/>
              <a:buFont typeface="Arial"/>
              <a:buNone/>
              <a:defRPr>
                <a:solidFill>
                  <a:srgbClr val="8B8B8B"/>
                </a:solidFill>
              </a:defRPr>
            </a:lvl2pPr>
            <a:lvl3pPr lvl="2" algn="ctr">
              <a:lnSpc>
                <a:spcPct val="125000"/>
              </a:lnSpc>
              <a:spcBef>
                <a:spcPts val="600"/>
              </a:spcBef>
              <a:spcAft>
                <a:spcPts val="0"/>
              </a:spcAft>
              <a:buClr>
                <a:srgbClr val="8B8B8B"/>
              </a:buClr>
              <a:buSzPts val="1400"/>
              <a:buNone/>
              <a:defRPr>
                <a:solidFill>
                  <a:srgbClr val="8B8B8B"/>
                </a:solidFill>
              </a:defRPr>
            </a:lvl3pPr>
            <a:lvl4pPr lvl="3" algn="ctr">
              <a:lnSpc>
                <a:spcPct val="125000"/>
              </a:lnSpc>
              <a:spcBef>
                <a:spcPts val="600"/>
              </a:spcBef>
              <a:spcAft>
                <a:spcPts val="0"/>
              </a:spcAft>
              <a:buClr>
                <a:srgbClr val="8B8B8B"/>
              </a:buClr>
              <a:buSzPts val="1400"/>
              <a:buNone/>
              <a:defRPr>
                <a:solidFill>
                  <a:srgbClr val="8B8B8B"/>
                </a:solidFill>
              </a:defRPr>
            </a:lvl4pPr>
            <a:lvl5pPr lvl="4" algn="ctr">
              <a:lnSpc>
                <a:spcPct val="125000"/>
              </a:lnSpc>
              <a:spcBef>
                <a:spcPts val="600"/>
              </a:spcBef>
              <a:spcAft>
                <a:spcPts val="0"/>
              </a:spcAft>
              <a:buClr>
                <a:srgbClr val="8B8B8B"/>
              </a:buClr>
              <a:buSzPts val="1400"/>
              <a:buNone/>
              <a:defRPr>
                <a:solidFill>
                  <a:srgbClr val="8B8B8B"/>
                </a:solidFill>
              </a:defRPr>
            </a:lvl5pPr>
            <a:lvl6pPr lvl="5" algn="ctr">
              <a:spcBef>
                <a:spcPts val="600"/>
              </a:spcBef>
              <a:spcAft>
                <a:spcPts val="0"/>
              </a:spcAft>
              <a:buClr>
                <a:srgbClr val="8B8B8B"/>
              </a:buClr>
              <a:buSzPts val="2000"/>
              <a:buNone/>
              <a:defRPr>
                <a:solidFill>
                  <a:srgbClr val="8B8B8B"/>
                </a:solidFill>
              </a:defRPr>
            </a:lvl6pPr>
            <a:lvl7pPr lvl="6" algn="ctr">
              <a:spcBef>
                <a:spcPts val="400"/>
              </a:spcBef>
              <a:spcAft>
                <a:spcPts val="0"/>
              </a:spcAft>
              <a:buClr>
                <a:srgbClr val="8B8B8B"/>
              </a:buClr>
              <a:buSzPts val="2000"/>
              <a:buNone/>
              <a:defRPr>
                <a:solidFill>
                  <a:srgbClr val="8B8B8B"/>
                </a:solidFill>
              </a:defRPr>
            </a:lvl7pPr>
            <a:lvl8pPr lvl="7" algn="ctr">
              <a:spcBef>
                <a:spcPts val="400"/>
              </a:spcBef>
              <a:spcAft>
                <a:spcPts val="0"/>
              </a:spcAft>
              <a:buClr>
                <a:srgbClr val="8B8B8B"/>
              </a:buClr>
              <a:buSzPts val="2000"/>
              <a:buNone/>
              <a:defRPr>
                <a:solidFill>
                  <a:srgbClr val="8B8B8B"/>
                </a:solidFill>
              </a:defRPr>
            </a:lvl8pPr>
            <a:lvl9pPr lvl="8" algn="ctr">
              <a:spcBef>
                <a:spcPts val="400"/>
              </a:spcBef>
              <a:spcAft>
                <a:spcPts val="0"/>
              </a:spcAft>
              <a:buClr>
                <a:srgbClr val="8B8B8B"/>
              </a:buClr>
              <a:buSzPts val="2000"/>
              <a:buNone/>
              <a:defRPr>
                <a:solidFill>
                  <a:srgbClr val="8B8B8B"/>
                </a:solidFill>
              </a:defRPr>
            </a:lvl9pPr>
          </a:lstStyle>
          <a:p/>
        </p:txBody>
      </p:sp>
      <p:sp>
        <p:nvSpPr>
          <p:cNvPr id="66" name="Google Shape;66;p24"/>
          <p:cNvSpPr txBox="1"/>
          <p:nvPr>
            <p:ph idx="10" type="dt"/>
          </p:nvPr>
        </p:nvSpPr>
        <p:spPr>
          <a:xfrm>
            <a:off x="4699001" y="4293252"/>
            <a:ext cx="1188000" cy="123111"/>
          </a:xfrm>
          <a:prstGeom prst="rect">
            <a:avLst/>
          </a:prstGeom>
          <a:noFill/>
          <a:ln>
            <a:noFill/>
          </a:ln>
        </p:spPr>
        <p:txBody>
          <a:bodyPr anchorCtr="0" anchor="t" bIns="0" lIns="0" spcFirstLastPara="1" rIns="91425" wrap="square" tIns="0">
            <a:spAutoFit/>
          </a:bodyPr>
          <a:lstStyle>
            <a:lvl1pPr lvl="0" marR="0" rtl="0" algn="l">
              <a:spcBef>
                <a:spcPts val="0"/>
              </a:spcBef>
              <a:spcAft>
                <a:spcPts val="0"/>
              </a:spcAft>
              <a:buSzPts val="1400"/>
              <a:buNone/>
              <a:defRPr b="0" i="0" sz="800" u="none">
                <a:solidFill>
                  <a:srgbClr val="FFFFFF"/>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pic>
        <p:nvPicPr>
          <p:cNvPr id="67" name="Google Shape;67;p24"/>
          <p:cNvPicPr preferRelativeResize="0"/>
          <p:nvPr/>
        </p:nvPicPr>
        <p:blipFill rotWithShape="1">
          <a:blip r:embed="rId3">
            <a:alphaModFix/>
          </a:blip>
          <a:srcRect b="21140" l="33556" r="19109" t="-1757"/>
          <a:stretch/>
        </p:blipFill>
        <p:spPr>
          <a:xfrm>
            <a:off x="3866" y="-1"/>
            <a:ext cx="3019977" cy="5143500"/>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Variant-dark-V03">
  <p:cSld name="Title ES Variant-dark-V03">
    <p:bg>
      <p:bgPr>
        <a:solidFill>
          <a:srgbClr val="13273A"/>
        </a:solidFill>
      </p:bgPr>
    </p:bg>
    <p:spTree>
      <p:nvGrpSpPr>
        <p:cNvPr id="68" name="Shape 68"/>
        <p:cNvGrpSpPr/>
        <p:nvPr/>
      </p:nvGrpSpPr>
      <p:grpSpPr>
        <a:xfrm>
          <a:off x="0" y="0"/>
          <a:ext cx="0" cy="0"/>
          <a:chOff x="0" y="0"/>
          <a:chExt cx="0" cy="0"/>
        </a:xfrm>
      </p:grpSpPr>
      <p:pic>
        <p:nvPicPr>
          <p:cNvPr id="69" name="Google Shape;69;p25"/>
          <p:cNvPicPr preferRelativeResize="0"/>
          <p:nvPr/>
        </p:nvPicPr>
        <p:blipFill rotWithShape="1">
          <a:blip r:embed="rId2">
            <a:alphaModFix/>
          </a:blip>
          <a:srcRect b="62339" l="-7829" r="-4718" t="19884"/>
          <a:stretch/>
        </p:blipFill>
        <p:spPr>
          <a:xfrm>
            <a:off x="4905955" y="4357316"/>
            <a:ext cx="4977517" cy="786184"/>
          </a:xfrm>
          <a:prstGeom prst="rect">
            <a:avLst/>
          </a:prstGeom>
          <a:noFill/>
          <a:ln>
            <a:noFill/>
          </a:ln>
        </p:spPr>
      </p:pic>
      <p:pic>
        <p:nvPicPr>
          <p:cNvPr id="70" name="Google Shape;70;p25"/>
          <p:cNvPicPr preferRelativeResize="0"/>
          <p:nvPr/>
        </p:nvPicPr>
        <p:blipFill rotWithShape="1">
          <a:blip r:embed="rId2">
            <a:alphaModFix/>
          </a:blip>
          <a:srcRect b="0" l="-7829" r="-4718" t="37660"/>
          <a:stretch/>
        </p:blipFill>
        <p:spPr>
          <a:xfrm>
            <a:off x="4905955" y="72097"/>
            <a:ext cx="4977517" cy="2757157"/>
          </a:xfrm>
          <a:prstGeom prst="rect">
            <a:avLst/>
          </a:prstGeom>
          <a:noFill/>
          <a:ln>
            <a:noFill/>
          </a:ln>
        </p:spPr>
      </p:pic>
      <p:sp>
        <p:nvSpPr>
          <p:cNvPr id="71" name="Google Shape;71;p25"/>
          <p:cNvSpPr txBox="1"/>
          <p:nvPr>
            <p:ph type="title"/>
          </p:nvPr>
        </p:nvSpPr>
        <p:spPr>
          <a:xfrm>
            <a:off x="376237" y="378000"/>
            <a:ext cx="550686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5"/>
          <p:cNvSpPr txBox="1"/>
          <p:nvPr>
            <p:ph idx="1" type="subTitle"/>
          </p:nvPr>
        </p:nvSpPr>
        <p:spPr>
          <a:xfrm>
            <a:off x="378000" y="2571750"/>
            <a:ext cx="4068000" cy="205200"/>
          </a:xfrm>
          <a:prstGeom prst="rect">
            <a:avLst/>
          </a:prstGeom>
          <a:noFill/>
          <a:ln>
            <a:noFill/>
          </a:ln>
        </p:spPr>
        <p:txBody>
          <a:bodyPr anchorCtr="0" anchor="t" bIns="0" lIns="0" spcFirstLastPara="1" rIns="0" wrap="square" tIns="0">
            <a:noAutofit/>
          </a:bodyPr>
          <a:lstStyle>
            <a:lvl1pPr lvl="0" algn="l">
              <a:lnSpc>
                <a:spcPct val="125000"/>
              </a:lnSpc>
              <a:spcBef>
                <a:spcPts val="0"/>
              </a:spcBef>
              <a:spcAft>
                <a:spcPts val="0"/>
              </a:spcAft>
              <a:buClr>
                <a:srgbClr val="FFFFFF"/>
              </a:buClr>
              <a:buSzPts val="1400"/>
              <a:buNone/>
              <a:defRPr b="1" i="0">
                <a:solidFill>
                  <a:srgbClr val="FFFFFF"/>
                </a:solidFill>
                <a:latin typeface="Arial"/>
                <a:ea typeface="Arial"/>
                <a:cs typeface="Arial"/>
                <a:sym typeface="Arial"/>
              </a:defRPr>
            </a:lvl1pPr>
            <a:lvl2pPr lvl="1" algn="l">
              <a:lnSpc>
                <a:spcPct val="97222"/>
              </a:lnSpc>
              <a:spcBef>
                <a:spcPts val="600"/>
              </a:spcBef>
              <a:spcAft>
                <a:spcPts val="0"/>
              </a:spcAft>
              <a:buClr>
                <a:srgbClr val="182739"/>
              </a:buClr>
              <a:buSzPts val="1980"/>
              <a:buChar char="•"/>
              <a:defRPr/>
            </a:lvl2pPr>
            <a:lvl3pPr lvl="2" algn="l">
              <a:lnSpc>
                <a:spcPct val="97222"/>
              </a:lnSpc>
              <a:spcBef>
                <a:spcPts val="600"/>
              </a:spcBef>
              <a:spcAft>
                <a:spcPts val="0"/>
              </a:spcAft>
              <a:buClr>
                <a:srgbClr val="182739"/>
              </a:buClr>
              <a:buSzPts val="1800"/>
              <a:buChar char="–"/>
              <a:defRPr/>
            </a:lvl3pPr>
            <a:lvl4pPr lvl="3" algn="l">
              <a:lnSpc>
                <a:spcPct val="97222"/>
              </a:lnSpc>
              <a:spcBef>
                <a:spcPts val="600"/>
              </a:spcBef>
              <a:spcAft>
                <a:spcPts val="0"/>
              </a:spcAft>
              <a:buClr>
                <a:srgbClr val="182739"/>
              </a:buClr>
              <a:buSzPts val="1800"/>
              <a:buChar char="–"/>
              <a:defRPr/>
            </a:lvl4pPr>
            <a:lvl5pPr lvl="4" algn="l">
              <a:lnSpc>
                <a:spcPct val="97222"/>
              </a:lnSpc>
              <a:spcBef>
                <a:spcPts val="600"/>
              </a:spcBef>
              <a:spcAft>
                <a:spcPts val="0"/>
              </a:spcAft>
              <a:buClr>
                <a:srgbClr val="182739"/>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73" name="Google Shape;73;p25"/>
          <p:cNvPicPr preferRelativeResize="0"/>
          <p:nvPr/>
        </p:nvPicPr>
        <p:blipFill rotWithShape="1">
          <a:blip r:embed="rId3">
            <a:alphaModFix/>
          </a:blip>
          <a:srcRect b="0" l="0" r="0" t="0"/>
          <a:stretch/>
        </p:blipFill>
        <p:spPr>
          <a:xfrm>
            <a:off x="380842" y="4294426"/>
            <a:ext cx="1307987" cy="47467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 Tagline-big dark">
  <p:cSld name="ES Tagline-big dark">
    <p:bg>
      <p:bgPr>
        <a:solidFill>
          <a:srgbClr val="13273A"/>
        </a:solidFill>
      </p:bgPr>
    </p:bg>
    <p:spTree>
      <p:nvGrpSpPr>
        <p:cNvPr id="74" name="Shape 74"/>
        <p:cNvGrpSpPr/>
        <p:nvPr/>
      </p:nvGrpSpPr>
      <p:grpSpPr>
        <a:xfrm>
          <a:off x="0" y="0"/>
          <a:ext cx="0" cy="0"/>
          <a:chOff x="0" y="0"/>
          <a:chExt cx="0" cy="0"/>
        </a:xfrm>
      </p:grpSpPr>
      <p:pic>
        <p:nvPicPr>
          <p:cNvPr id="75" name="Google Shape;75;p26"/>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76" name="Google Shape;76;p26"/>
          <p:cNvSpPr txBox="1"/>
          <p:nvPr>
            <p:ph type="title"/>
          </p:nvPr>
        </p:nvSpPr>
        <p:spPr>
          <a:xfrm>
            <a:off x="378000" y="306000"/>
            <a:ext cx="6949900" cy="20518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8000"/>
              <a:buFont typeface="Arial"/>
              <a:buNone/>
              <a:defRPr b="0" sz="8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 Tagline-big light">
  <p:cSld name="ES Tagline-big light">
    <p:bg>
      <p:bgPr>
        <a:solidFill>
          <a:srgbClr val="E1EDED"/>
        </a:solidFill>
      </p:bgPr>
    </p:bg>
    <p:spTree>
      <p:nvGrpSpPr>
        <p:cNvPr id="77" name="Shape 77"/>
        <p:cNvGrpSpPr/>
        <p:nvPr/>
      </p:nvGrpSpPr>
      <p:grpSpPr>
        <a:xfrm>
          <a:off x="0" y="0"/>
          <a:ext cx="0" cy="0"/>
          <a:chOff x="0" y="0"/>
          <a:chExt cx="0" cy="0"/>
        </a:xfrm>
      </p:grpSpPr>
      <p:pic>
        <p:nvPicPr>
          <p:cNvPr id="78" name="Google Shape;78;p27"/>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79" name="Google Shape;79;p27"/>
          <p:cNvSpPr txBox="1"/>
          <p:nvPr>
            <p:ph type="title"/>
          </p:nvPr>
        </p:nvSpPr>
        <p:spPr>
          <a:xfrm>
            <a:off x="378000" y="306000"/>
            <a:ext cx="6949900" cy="20518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182739"/>
              </a:buClr>
              <a:buSzPts val="8000"/>
              <a:buFont typeface="Arial"/>
              <a:buNone/>
              <a:defRPr b="0" sz="8000" cap="none">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 Tagline-big highlight">
  <p:cSld name="ES Tagline-big highlight">
    <p:bg>
      <p:bgPr>
        <a:solidFill>
          <a:srgbClr val="F7F4D9"/>
        </a:solidFill>
      </p:bgPr>
    </p:bg>
    <p:spTree>
      <p:nvGrpSpPr>
        <p:cNvPr id="80" name="Shape 80"/>
        <p:cNvGrpSpPr/>
        <p:nvPr/>
      </p:nvGrpSpPr>
      <p:grpSpPr>
        <a:xfrm>
          <a:off x="0" y="0"/>
          <a:ext cx="0" cy="0"/>
          <a:chOff x="0" y="0"/>
          <a:chExt cx="0" cy="0"/>
        </a:xfrm>
      </p:grpSpPr>
      <p:pic>
        <p:nvPicPr>
          <p:cNvPr id="81" name="Google Shape;81;p28"/>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82" name="Google Shape;82;p28"/>
          <p:cNvSpPr txBox="1"/>
          <p:nvPr>
            <p:ph type="title"/>
          </p:nvPr>
        </p:nvSpPr>
        <p:spPr>
          <a:xfrm>
            <a:off x="378000" y="306000"/>
            <a:ext cx="6949900" cy="20518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182739"/>
              </a:buClr>
              <a:buSzPts val="8000"/>
              <a:buFont typeface="Arial"/>
              <a:buNone/>
              <a:defRPr b="0" sz="8000" cap="none">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chart light">
  <p:cSld name="Custom chart light">
    <p:spTree>
      <p:nvGrpSpPr>
        <p:cNvPr id="83" name="Shape 83"/>
        <p:cNvGrpSpPr/>
        <p:nvPr/>
      </p:nvGrpSpPr>
      <p:grpSpPr>
        <a:xfrm>
          <a:off x="0" y="0"/>
          <a:ext cx="0" cy="0"/>
          <a:chOff x="0" y="0"/>
          <a:chExt cx="0" cy="0"/>
        </a:xfrm>
      </p:grpSpPr>
      <p:sp>
        <p:nvSpPr>
          <p:cNvPr id="84" name="Google Shape;84;p29"/>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9"/>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9"/>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87" name="Google Shape;87;p29"/>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light" type="blank">
  <p:cSld name="BLANK">
    <p:spTree>
      <p:nvGrpSpPr>
        <p:cNvPr id="88" name="Shape 88"/>
        <p:cNvGrpSpPr/>
        <p:nvPr/>
      </p:nvGrpSpPr>
      <p:grpSpPr>
        <a:xfrm>
          <a:off x="0" y="0"/>
          <a:ext cx="0" cy="0"/>
          <a:chOff x="0" y="0"/>
          <a:chExt cx="0" cy="0"/>
        </a:xfrm>
      </p:grpSpPr>
      <p:pic>
        <p:nvPicPr>
          <p:cNvPr id="89" name="Google Shape;89;p30"/>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90" name="Google Shape;90;p30"/>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30"/>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1 column">
  <p:cSld name="Content 1 column">
    <p:spTree>
      <p:nvGrpSpPr>
        <p:cNvPr id="100" name="Shape 100"/>
        <p:cNvGrpSpPr/>
        <p:nvPr/>
      </p:nvGrpSpPr>
      <p:grpSpPr>
        <a:xfrm>
          <a:off x="0" y="0"/>
          <a:ext cx="0" cy="0"/>
          <a:chOff x="0" y="0"/>
          <a:chExt cx="0" cy="0"/>
        </a:xfrm>
      </p:grpSpPr>
      <p:sp>
        <p:nvSpPr>
          <p:cNvPr id="101" name="Google Shape;101;p32"/>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2"/>
          <p:cNvSpPr txBox="1"/>
          <p:nvPr>
            <p:ph idx="1" type="body"/>
          </p:nvPr>
        </p:nvSpPr>
        <p:spPr>
          <a:xfrm>
            <a:off x="376238" y="1371600"/>
            <a:ext cx="8388000" cy="3049200"/>
          </a:xfrm>
          <a:prstGeom prst="rect">
            <a:avLst/>
          </a:prstGeom>
          <a:noFill/>
          <a:ln>
            <a:noFill/>
          </a:ln>
        </p:spPr>
        <p:txBody>
          <a:bodyPr anchorCtr="0" anchor="t" bIns="0" lIns="0" spcFirstLastPara="1" rIns="0" wrap="square" tIns="0">
            <a:noAutofit/>
          </a:bodyPr>
          <a:lstStyle>
            <a:lvl1pPr indent="-228600" lvl="0" marL="457200" algn="l">
              <a:lnSpc>
                <a:spcPct val="97222"/>
              </a:lnSpc>
              <a:spcBef>
                <a:spcPts val="0"/>
              </a:spcBef>
              <a:spcAft>
                <a:spcPts val="0"/>
              </a:spcAft>
              <a:buClr>
                <a:srgbClr val="182739"/>
              </a:buClr>
              <a:buSzPts val="1800"/>
              <a:buNone/>
              <a:defRPr/>
            </a:lvl1pPr>
            <a:lvl2pPr indent="-354330" lvl="1" marL="914400" algn="l">
              <a:lnSpc>
                <a:spcPct val="97222"/>
              </a:lnSpc>
              <a:spcBef>
                <a:spcPts val="600"/>
              </a:spcBef>
              <a:spcAft>
                <a:spcPts val="0"/>
              </a:spcAft>
              <a:buClr>
                <a:srgbClr val="182739"/>
              </a:buClr>
              <a:buSzPts val="1980"/>
              <a:buChar char="•"/>
              <a:defRPr/>
            </a:lvl2pPr>
            <a:lvl3pPr indent="-342900" lvl="2" marL="1371600" algn="l">
              <a:lnSpc>
                <a:spcPct val="97222"/>
              </a:lnSpc>
              <a:spcBef>
                <a:spcPts val="600"/>
              </a:spcBef>
              <a:spcAft>
                <a:spcPts val="0"/>
              </a:spcAft>
              <a:buClr>
                <a:srgbClr val="182739"/>
              </a:buClr>
              <a:buSzPts val="1800"/>
              <a:buChar char="–"/>
              <a:defRPr/>
            </a:lvl3pPr>
            <a:lvl4pPr indent="-342900" lvl="3" marL="1828800" algn="l">
              <a:lnSpc>
                <a:spcPct val="97222"/>
              </a:lnSpc>
              <a:spcBef>
                <a:spcPts val="600"/>
              </a:spcBef>
              <a:spcAft>
                <a:spcPts val="0"/>
              </a:spcAft>
              <a:buClr>
                <a:srgbClr val="182739"/>
              </a:buClr>
              <a:buSzPts val="1800"/>
              <a:buChar char="–"/>
              <a:defRPr/>
            </a:lvl4pPr>
            <a:lvl5pPr indent="-342900" lvl="4" marL="2286000" algn="l">
              <a:lnSpc>
                <a:spcPct val="97222"/>
              </a:lnSpc>
              <a:spcBef>
                <a:spcPts val="600"/>
              </a:spcBef>
              <a:spcAft>
                <a:spcPts val="0"/>
              </a:spcAft>
              <a:buClr>
                <a:srgbClr val="182739"/>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32"/>
          <p:cNvSpPr txBox="1"/>
          <p:nvPr>
            <p:ph idx="12" type="sldNum"/>
          </p:nvPr>
        </p:nvSpPr>
        <p:spPr>
          <a:xfrm>
            <a:off x="8514175" y="4885199"/>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04" name="Google Shape;104;p32"/>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105" name="Google Shape;105;p32"/>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160714"/>
              </a:lnSpc>
              <a:spcBef>
                <a:spcPts val="0"/>
              </a:spcBef>
              <a:spcAft>
                <a:spcPts val="0"/>
              </a:spcAft>
              <a:buSzPts val="1400"/>
              <a:buNone/>
              <a:defRPr b="1" sz="700">
                <a:solidFill>
                  <a:schemeClr val="dk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2 columns">
  <p:cSld name="Content 2 columns">
    <p:spTree>
      <p:nvGrpSpPr>
        <p:cNvPr id="106" name="Shape 106"/>
        <p:cNvGrpSpPr/>
        <p:nvPr/>
      </p:nvGrpSpPr>
      <p:grpSpPr>
        <a:xfrm>
          <a:off x="0" y="0"/>
          <a:ext cx="0" cy="0"/>
          <a:chOff x="0" y="0"/>
          <a:chExt cx="0" cy="0"/>
        </a:xfrm>
      </p:grpSpPr>
      <p:sp>
        <p:nvSpPr>
          <p:cNvPr id="107" name="Google Shape;107;p33"/>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3"/>
          <p:cNvSpPr txBox="1"/>
          <p:nvPr>
            <p:ph idx="1" type="body"/>
          </p:nvPr>
        </p:nvSpPr>
        <p:spPr>
          <a:xfrm>
            <a:off x="376238" y="1371600"/>
            <a:ext cx="4068000" cy="30492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09" name="Google Shape;109;p33"/>
          <p:cNvSpPr txBox="1"/>
          <p:nvPr>
            <p:ph idx="2" type="body"/>
          </p:nvPr>
        </p:nvSpPr>
        <p:spPr>
          <a:xfrm>
            <a:off x="4699001" y="1371600"/>
            <a:ext cx="4068000" cy="30492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0" name="Google Shape;110;p33"/>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sp>
        <p:nvSpPr>
          <p:cNvPr id="111" name="Google Shape;111;p33"/>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112" name="Google Shape;112;p33"/>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slidenumber, no date, no x dark">
  <p:cSld name="No slidenumber, no date, no x dark">
    <p:bg>
      <p:bgPr>
        <a:solidFill>
          <a:srgbClr val="172739"/>
        </a:solidFill>
      </p:bgPr>
    </p:bg>
    <p:spTree>
      <p:nvGrpSpPr>
        <p:cNvPr id="20" name="Shape 20"/>
        <p:cNvGrpSpPr/>
        <p:nvPr/>
      </p:nvGrpSpPr>
      <p:grpSpPr>
        <a:xfrm>
          <a:off x="0" y="0"/>
          <a:ext cx="0" cy="0"/>
          <a:chOff x="0" y="0"/>
          <a:chExt cx="0" cy="0"/>
        </a:xfrm>
      </p:grpSpPr>
      <p:sp>
        <p:nvSpPr>
          <p:cNvPr id="21" name="Google Shape;21;p15"/>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FFFFFF"/>
              </a:buClr>
              <a:buSzPts val="2400"/>
              <a:buFont typeface="Arial"/>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3 columns">
  <p:cSld name="Content 3 columns">
    <p:spTree>
      <p:nvGrpSpPr>
        <p:cNvPr id="113" name="Shape 113"/>
        <p:cNvGrpSpPr/>
        <p:nvPr/>
      </p:nvGrpSpPr>
      <p:grpSpPr>
        <a:xfrm>
          <a:off x="0" y="0"/>
          <a:ext cx="0" cy="0"/>
          <a:chOff x="0" y="0"/>
          <a:chExt cx="0" cy="0"/>
        </a:xfrm>
      </p:grpSpPr>
      <p:sp>
        <p:nvSpPr>
          <p:cNvPr id="114" name="Google Shape;114;p34"/>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5" name="Google Shape;115;p34"/>
          <p:cNvSpPr txBox="1"/>
          <p:nvPr>
            <p:ph idx="1" type="body"/>
          </p:nvPr>
        </p:nvSpPr>
        <p:spPr>
          <a:xfrm>
            <a:off x="376238" y="1371600"/>
            <a:ext cx="2628000" cy="30492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34"/>
          <p:cNvSpPr txBox="1"/>
          <p:nvPr>
            <p:ph idx="2" type="body"/>
          </p:nvPr>
        </p:nvSpPr>
        <p:spPr>
          <a:xfrm>
            <a:off x="3258000" y="1371600"/>
            <a:ext cx="2628000" cy="30492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7" name="Google Shape;117;p34"/>
          <p:cNvSpPr txBox="1"/>
          <p:nvPr>
            <p:ph idx="3" type="body"/>
          </p:nvPr>
        </p:nvSpPr>
        <p:spPr>
          <a:xfrm>
            <a:off x="6138000" y="1371600"/>
            <a:ext cx="2628000" cy="30492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8" name="Google Shape;118;p34"/>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4"/>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20" name="Google Shape;120;p34"/>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mall image">
  <p:cSld name="Content small image">
    <p:spTree>
      <p:nvGrpSpPr>
        <p:cNvPr id="121" name="Shape 121"/>
        <p:cNvGrpSpPr/>
        <p:nvPr/>
      </p:nvGrpSpPr>
      <p:grpSpPr>
        <a:xfrm>
          <a:off x="0" y="0"/>
          <a:ext cx="0" cy="0"/>
          <a:chOff x="0" y="0"/>
          <a:chExt cx="0" cy="0"/>
        </a:xfrm>
      </p:grpSpPr>
      <p:sp>
        <p:nvSpPr>
          <p:cNvPr id="122" name="Google Shape;122;p35"/>
          <p:cNvSpPr txBox="1"/>
          <p:nvPr>
            <p:ph type="title"/>
          </p:nvPr>
        </p:nvSpPr>
        <p:spPr>
          <a:xfrm>
            <a:off x="376239" y="378000"/>
            <a:ext cx="4068000" cy="642612"/>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5"/>
          <p:cNvSpPr txBox="1"/>
          <p:nvPr>
            <p:ph idx="1" type="body"/>
          </p:nvPr>
        </p:nvSpPr>
        <p:spPr>
          <a:xfrm>
            <a:off x="376238" y="1371600"/>
            <a:ext cx="4068763" cy="3394800"/>
          </a:xfrm>
          <a:prstGeom prst="rect">
            <a:avLst/>
          </a:prstGeom>
          <a:noFill/>
          <a:ln>
            <a:noFill/>
          </a:ln>
        </p:spPr>
        <p:txBody>
          <a:bodyPr anchorCtr="0" anchor="t" bIns="0" lIns="0" spcFirstLastPara="1" rIns="0" wrap="square" tIns="0">
            <a:noAutofit/>
          </a:bodyPr>
          <a:lstStyle>
            <a:lvl1pPr indent="-228600" lvl="0" marL="457200" algn="l">
              <a:lnSpc>
                <a:spcPct val="97222"/>
              </a:lnSpc>
              <a:spcBef>
                <a:spcPts val="0"/>
              </a:spcBef>
              <a:spcAft>
                <a:spcPts val="0"/>
              </a:spcAft>
              <a:buClr>
                <a:srgbClr val="182739"/>
              </a:buClr>
              <a:buSzPts val="1800"/>
              <a:buNone/>
              <a:defRPr/>
            </a:lvl1pPr>
            <a:lvl2pPr indent="-354330" lvl="1" marL="914400" algn="l">
              <a:lnSpc>
                <a:spcPct val="97222"/>
              </a:lnSpc>
              <a:spcBef>
                <a:spcPts val="600"/>
              </a:spcBef>
              <a:spcAft>
                <a:spcPts val="0"/>
              </a:spcAft>
              <a:buClr>
                <a:srgbClr val="182739"/>
              </a:buClr>
              <a:buSzPts val="1980"/>
              <a:buChar char="•"/>
              <a:defRPr/>
            </a:lvl2pPr>
            <a:lvl3pPr indent="-342900" lvl="2" marL="1371600" algn="l">
              <a:lnSpc>
                <a:spcPct val="97222"/>
              </a:lnSpc>
              <a:spcBef>
                <a:spcPts val="600"/>
              </a:spcBef>
              <a:spcAft>
                <a:spcPts val="0"/>
              </a:spcAft>
              <a:buClr>
                <a:srgbClr val="182739"/>
              </a:buClr>
              <a:buSzPts val="1800"/>
              <a:buChar char="–"/>
              <a:defRPr/>
            </a:lvl3pPr>
            <a:lvl4pPr indent="-342900" lvl="3" marL="1828800" algn="l">
              <a:lnSpc>
                <a:spcPct val="97222"/>
              </a:lnSpc>
              <a:spcBef>
                <a:spcPts val="600"/>
              </a:spcBef>
              <a:spcAft>
                <a:spcPts val="0"/>
              </a:spcAft>
              <a:buClr>
                <a:srgbClr val="182739"/>
              </a:buClr>
              <a:buSzPts val="1800"/>
              <a:buChar char="–"/>
              <a:defRPr/>
            </a:lvl4pPr>
            <a:lvl5pPr indent="-342900" lvl="4" marL="2286000" algn="l">
              <a:lnSpc>
                <a:spcPct val="97222"/>
              </a:lnSpc>
              <a:spcBef>
                <a:spcPts val="600"/>
              </a:spcBef>
              <a:spcAft>
                <a:spcPts val="0"/>
              </a:spcAft>
              <a:buClr>
                <a:srgbClr val="182739"/>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4" name="Google Shape;124;p35"/>
          <p:cNvSpPr/>
          <p:nvPr>
            <p:ph idx="2" type="pic"/>
          </p:nvPr>
        </p:nvSpPr>
        <p:spPr>
          <a:xfrm>
            <a:off x="4699000" y="71999"/>
            <a:ext cx="4445000" cy="5071497"/>
          </a:xfrm>
          <a:prstGeom prst="rect">
            <a:avLst/>
          </a:prstGeom>
          <a:noFill/>
          <a:ln>
            <a:noFill/>
          </a:ln>
        </p:spPr>
      </p:sp>
      <p:sp>
        <p:nvSpPr>
          <p:cNvPr id="125" name="Google Shape;125;p35"/>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5"/>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27" name="Google Shape;127;p35"/>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medium image">
  <p:cSld name="Content medium image">
    <p:spTree>
      <p:nvGrpSpPr>
        <p:cNvPr id="128" name="Shape 128"/>
        <p:cNvGrpSpPr/>
        <p:nvPr/>
      </p:nvGrpSpPr>
      <p:grpSpPr>
        <a:xfrm>
          <a:off x="0" y="0"/>
          <a:ext cx="0" cy="0"/>
          <a:chOff x="0" y="0"/>
          <a:chExt cx="0" cy="0"/>
        </a:xfrm>
      </p:grpSpPr>
      <p:sp>
        <p:nvSpPr>
          <p:cNvPr id="129" name="Google Shape;129;p36"/>
          <p:cNvSpPr txBox="1"/>
          <p:nvPr>
            <p:ph type="title"/>
          </p:nvPr>
        </p:nvSpPr>
        <p:spPr>
          <a:xfrm>
            <a:off x="376239" y="378000"/>
            <a:ext cx="2628899" cy="642612"/>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6"/>
          <p:cNvSpPr txBox="1"/>
          <p:nvPr>
            <p:ph idx="1" type="body"/>
          </p:nvPr>
        </p:nvSpPr>
        <p:spPr>
          <a:xfrm>
            <a:off x="376238" y="1371600"/>
            <a:ext cx="2628901" cy="33948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36"/>
          <p:cNvSpPr/>
          <p:nvPr>
            <p:ph idx="2" type="pic"/>
          </p:nvPr>
        </p:nvSpPr>
        <p:spPr>
          <a:xfrm>
            <a:off x="3429000" y="72000"/>
            <a:ext cx="5715000" cy="5071500"/>
          </a:xfrm>
          <a:prstGeom prst="rect">
            <a:avLst/>
          </a:prstGeom>
          <a:noFill/>
          <a:ln>
            <a:noFill/>
          </a:ln>
        </p:spPr>
      </p:sp>
      <p:sp>
        <p:nvSpPr>
          <p:cNvPr id="132" name="Google Shape;132;p36"/>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6"/>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34" name="Google Shape;134;p36"/>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large image">
  <p:cSld name="Content large image">
    <p:spTree>
      <p:nvGrpSpPr>
        <p:cNvPr id="135" name="Shape 135"/>
        <p:cNvGrpSpPr/>
        <p:nvPr/>
      </p:nvGrpSpPr>
      <p:grpSpPr>
        <a:xfrm>
          <a:off x="0" y="0"/>
          <a:ext cx="0" cy="0"/>
          <a:chOff x="0" y="0"/>
          <a:chExt cx="0" cy="0"/>
        </a:xfrm>
      </p:grpSpPr>
      <p:sp>
        <p:nvSpPr>
          <p:cNvPr id="136" name="Google Shape;136;p37"/>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37"/>
          <p:cNvSpPr/>
          <p:nvPr>
            <p:ph idx="2" type="pic"/>
          </p:nvPr>
        </p:nvSpPr>
        <p:spPr>
          <a:xfrm>
            <a:off x="0" y="1371600"/>
            <a:ext cx="9144000" cy="3772800"/>
          </a:xfrm>
          <a:prstGeom prst="rect">
            <a:avLst/>
          </a:prstGeom>
          <a:noFill/>
          <a:ln>
            <a:noFill/>
          </a:ln>
        </p:spPr>
      </p:sp>
      <p:sp>
        <p:nvSpPr>
          <p:cNvPr id="138" name="Google Shape;138;p37"/>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7"/>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40" name="Google Shape;140;p37"/>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Table">
  <p:cSld name="Graph/Table">
    <p:spTree>
      <p:nvGrpSpPr>
        <p:cNvPr id="141" name="Shape 141"/>
        <p:cNvGrpSpPr/>
        <p:nvPr/>
      </p:nvGrpSpPr>
      <p:grpSpPr>
        <a:xfrm>
          <a:off x="0" y="0"/>
          <a:ext cx="0" cy="0"/>
          <a:chOff x="0" y="0"/>
          <a:chExt cx="0" cy="0"/>
        </a:xfrm>
      </p:grpSpPr>
      <p:pic>
        <p:nvPicPr>
          <p:cNvPr id="142" name="Google Shape;142;p38"/>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143" name="Google Shape;143;p38"/>
          <p:cNvSpPr/>
          <p:nvPr/>
        </p:nvSpPr>
        <p:spPr>
          <a:xfrm>
            <a:off x="0" y="72000"/>
            <a:ext cx="5884863" cy="5071500"/>
          </a:xfrm>
          <a:prstGeom prst="rect">
            <a:avLst/>
          </a:prstGeom>
          <a:solidFill>
            <a:srgbClr val="F9F6F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400" u="none">
              <a:solidFill>
                <a:schemeClr val="lt1"/>
              </a:solidFill>
              <a:latin typeface="Arial"/>
              <a:ea typeface="Arial"/>
              <a:cs typeface="Arial"/>
              <a:sym typeface="Arial"/>
            </a:endParaRPr>
          </a:p>
        </p:txBody>
      </p:sp>
      <p:sp>
        <p:nvSpPr>
          <p:cNvPr id="144" name="Google Shape;144;p38"/>
          <p:cNvSpPr txBox="1"/>
          <p:nvPr>
            <p:ph type="title"/>
          </p:nvPr>
        </p:nvSpPr>
        <p:spPr>
          <a:xfrm>
            <a:off x="6137275" y="378000"/>
            <a:ext cx="2628900" cy="642612"/>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38"/>
          <p:cNvSpPr txBox="1"/>
          <p:nvPr>
            <p:ph idx="1" type="body"/>
          </p:nvPr>
        </p:nvSpPr>
        <p:spPr>
          <a:xfrm>
            <a:off x="6138000" y="1371600"/>
            <a:ext cx="2624400" cy="3051175"/>
          </a:xfrm>
          <a:prstGeom prst="rect">
            <a:avLst/>
          </a:prstGeom>
          <a:noFill/>
          <a:ln>
            <a:noFill/>
          </a:ln>
        </p:spPr>
        <p:txBody>
          <a:bodyPr anchorCtr="0" anchor="t" bIns="0" lIns="0" spcFirstLastPara="1" rIns="0" wrap="square" tIns="0">
            <a:noAutofit/>
          </a:bodyPr>
          <a:lstStyle>
            <a:lvl1pPr indent="-228600" lvl="0" marL="457200" algn="l">
              <a:lnSpc>
                <a:spcPct val="97222"/>
              </a:lnSpc>
              <a:spcBef>
                <a:spcPts val="0"/>
              </a:spcBef>
              <a:spcAft>
                <a:spcPts val="0"/>
              </a:spcAft>
              <a:buClr>
                <a:srgbClr val="182739"/>
              </a:buClr>
              <a:buSzPts val="1800"/>
              <a:buNone/>
              <a:defRPr/>
            </a:lvl1pPr>
            <a:lvl2pPr indent="-354330" lvl="1" marL="914400" algn="l">
              <a:lnSpc>
                <a:spcPct val="97222"/>
              </a:lnSpc>
              <a:spcBef>
                <a:spcPts val="600"/>
              </a:spcBef>
              <a:spcAft>
                <a:spcPts val="0"/>
              </a:spcAft>
              <a:buClr>
                <a:srgbClr val="182739"/>
              </a:buClr>
              <a:buSzPts val="1980"/>
              <a:buChar char="•"/>
              <a:defRPr/>
            </a:lvl2pPr>
            <a:lvl3pPr indent="-342900" lvl="2" marL="1371600" algn="l">
              <a:lnSpc>
                <a:spcPct val="97222"/>
              </a:lnSpc>
              <a:spcBef>
                <a:spcPts val="600"/>
              </a:spcBef>
              <a:spcAft>
                <a:spcPts val="0"/>
              </a:spcAft>
              <a:buClr>
                <a:srgbClr val="182739"/>
              </a:buClr>
              <a:buSzPts val="1800"/>
              <a:buChar char="–"/>
              <a:defRPr/>
            </a:lvl3pPr>
            <a:lvl4pPr indent="-342900" lvl="3" marL="1828800" algn="l">
              <a:lnSpc>
                <a:spcPct val="97222"/>
              </a:lnSpc>
              <a:spcBef>
                <a:spcPts val="600"/>
              </a:spcBef>
              <a:spcAft>
                <a:spcPts val="0"/>
              </a:spcAft>
              <a:buClr>
                <a:srgbClr val="182739"/>
              </a:buClr>
              <a:buSzPts val="1800"/>
              <a:buChar char="–"/>
              <a:defRPr/>
            </a:lvl4pPr>
            <a:lvl5pPr indent="-342900" lvl="4" marL="2286000" algn="l">
              <a:lnSpc>
                <a:spcPct val="97222"/>
              </a:lnSpc>
              <a:spcBef>
                <a:spcPts val="600"/>
              </a:spcBef>
              <a:spcAft>
                <a:spcPts val="0"/>
              </a:spcAft>
              <a:buClr>
                <a:srgbClr val="182739"/>
              </a:buClr>
              <a:buSzPts val="1800"/>
              <a:buChar char="–"/>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6" name="Google Shape;146;p38"/>
          <p:cNvSpPr txBox="1"/>
          <p:nvPr>
            <p:ph idx="2" type="body"/>
          </p:nvPr>
        </p:nvSpPr>
        <p:spPr>
          <a:xfrm>
            <a:off x="376237" y="1023578"/>
            <a:ext cx="5292000" cy="3312000"/>
          </a:xfrm>
          <a:prstGeom prst="rect">
            <a:avLst/>
          </a:prstGeom>
          <a:noFill/>
          <a:ln>
            <a:noFill/>
          </a:ln>
        </p:spPr>
        <p:txBody>
          <a:bodyPr anchorCtr="0" anchor="t" bIns="0" lIns="0" spcFirstLastPara="1" rIns="0" wrap="square" tIns="0">
            <a:noAutofit/>
          </a:bodyPr>
          <a:lstStyle>
            <a:lvl1pPr indent="-228600" lvl="0" marL="457200" algn="l">
              <a:lnSpc>
                <a:spcPct val="125000"/>
              </a:lnSpc>
              <a:spcBef>
                <a:spcPts val="0"/>
              </a:spcBef>
              <a:spcAft>
                <a:spcPts val="0"/>
              </a:spcAft>
              <a:buClr>
                <a:srgbClr val="182739"/>
              </a:buClr>
              <a:buSzPts val="1400"/>
              <a:buNone/>
              <a:defRPr sz="1400"/>
            </a:lvl1pPr>
            <a:lvl2pPr indent="-326390" lvl="1" marL="914400" algn="l">
              <a:lnSpc>
                <a:spcPct val="125000"/>
              </a:lnSpc>
              <a:spcBef>
                <a:spcPts val="600"/>
              </a:spcBef>
              <a:spcAft>
                <a:spcPts val="0"/>
              </a:spcAft>
              <a:buClr>
                <a:srgbClr val="182739"/>
              </a:buClr>
              <a:buSzPts val="1540"/>
              <a:buFont typeface="Arial"/>
              <a:buChar char="•"/>
              <a:defRPr sz="1400"/>
            </a:lvl2pPr>
            <a:lvl3pPr indent="-317500" lvl="2" marL="1371600" algn="l">
              <a:lnSpc>
                <a:spcPct val="125000"/>
              </a:lnSpc>
              <a:spcBef>
                <a:spcPts val="600"/>
              </a:spcBef>
              <a:spcAft>
                <a:spcPts val="0"/>
              </a:spcAft>
              <a:buClr>
                <a:srgbClr val="182739"/>
              </a:buClr>
              <a:buSzPts val="1400"/>
              <a:buChar char="–"/>
              <a:defRPr sz="1400"/>
            </a:lvl3pPr>
            <a:lvl4pPr indent="-317500" lvl="3" marL="1828800" algn="l">
              <a:lnSpc>
                <a:spcPct val="125000"/>
              </a:lnSpc>
              <a:spcBef>
                <a:spcPts val="600"/>
              </a:spcBef>
              <a:spcAft>
                <a:spcPts val="0"/>
              </a:spcAft>
              <a:buClr>
                <a:srgbClr val="182739"/>
              </a:buClr>
              <a:buSzPts val="1400"/>
              <a:buChar char="–"/>
              <a:defRPr sz="1400"/>
            </a:lvl4pPr>
            <a:lvl5pPr indent="-317500" lvl="4" marL="2286000" algn="l">
              <a:lnSpc>
                <a:spcPct val="125000"/>
              </a:lnSpc>
              <a:spcBef>
                <a:spcPts val="600"/>
              </a:spcBef>
              <a:spcAft>
                <a:spcPts val="0"/>
              </a:spcAft>
              <a:buClr>
                <a:srgbClr val="182739"/>
              </a:buClr>
              <a:buSzPts val="1400"/>
              <a:buChar char="–"/>
              <a:defRPr sz="1400"/>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7" name="Google Shape;147;p38"/>
          <p:cNvSpPr txBox="1"/>
          <p:nvPr>
            <p:ph idx="3" type="body"/>
          </p:nvPr>
        </p:nvSpPr>
        <p:spPr>
          <a:xfrm>
            <a:off x="376237" y="4422775"/>
            <a:ext cx="5292000" cy="126509"/>
          </a:xfrm>
          <a:prstGeom prst="rect">
            <a:avLst/>
          </a:prstGeom>
          <a:noFill/>
          <a:ln>
            <a:noFill/>
          </a:ln>
        </p:spPr>
        <p:txBody>
          <a:bodyPr anchorCtr="0" anchor="t" bIns="0" lIns="0" spcFirstLastPara="1" rIns="0" wrap="square" tIns="0">
            <a:spAutoFit/>
          </a:bodyPr>
          <a:lstStyle>
            <a:lvl1pPr indent="-228600" lvl="0" marL="457200" algn="l">
              <a:lnSpc>
                <a:spcPct val="160714"/>
              </a:lnSpc>
              <a:spcBef>
                <a:spcPts val="0"/>
              </a:spcBef>
              <a:spcAft>
                <a:spcPts val="0"/>
              </a:spcAft>
              <a:buClr>
                <a:srgbClr val="182739"/>
              </a:buClr>
              <a:buSzPts val="700"/>
              <a:buNone/>
              <a:defRPr b="0" sz="700">
                <a:solidFill>
                  <a:srgbClr val="182739"/>
                </a:solidFill>
                <a:latin typeface="Arial"/>
                <a:ea typeface="Arial"/>
                <a:cs typeface="Arial"/>
                <a:sym typeface="Arial"/>
              </a:defRPr>
            </a:lvl1pPr>
            <a:lvl2pPr indent="-291465" lvl="1" marL="914400" algn="l">
              <a:lnSpc>
                <a:spcPct val="194444"/>
              </a:lnSpc>
              <a:spcBef>
                <a:spcPts val="600"/>
              </a:spcBef>
              <a:spcAft>
                <a:spcPts val="0"/>
              </a:spcAft>
              <a:buClr>
                <a:srgbClr val="B00402"/>
              </a:buClr>
              <a:buSzPts val="990"/>
              <a:buFont typeface="Arial"/>
              <a:buChar char="•"/>
              <a:defRPr sz="900">
                <a:solidFill>
                  <a:srgbClr val="B00402"/>
                </a:solidFill>
              </a:defRPr>
            </a:lvl2pPr>
            <a:lvl3pPr indent="-285750" lvl="2" marL="1371600" algn="l">
              <a:lnSpc>
                <a:spcPct val="194444"/>
              </a:lnSpc>
              <a:spcBef>
                <a:spcPts val="600"/>
              </a:spcBef>
              <a:spcAft>
                <a:spcPts val="0"/>
              </a:spcAft>
              <a:buClr>
                <a:srgbClr val="B00402"/>
              </a:buClr>
              <a:buSzPts val="900"/>
              <a:buChar char="–"/>
              <a:defRPr sz="900">
                <a:solidFill>
                  <a:srgbClr val="B00402"/>
                </a:solidFill>
              </a:defRPr>
            </a:lvl3pPr>
            <a:lvl4pPr indent="-285750" lvl="3" marL="1828800" algn="l">
              <a:lnSpc>
                <a:spcPct val="194444"/>
              </a:lnSpc>
              <a:spcBef>
                <a:spcPts val="600"/>
              </a:spcBef>
              <a:spcAft>
                <a:spcPts val="0"/>
              </a:spcAft>
              <a:buClr>
                <a:srgbClr val="B00402"/>
              </a:buClr>
              <a:buSzPts val="900"/>
              <a:buChar char="–"/>
              <a:defRPr sz="900">
                <a:solidFill>
                  <a:srgbClr val="B00402"/>
                </a:solidFill>
              </a:defRPr>
            </a:lvl4pPr>
            <a:lvl5pPr indent="-285750" lvl="4" marL="2286000" algn="l">
              <a:lnSpc>
                <a:spcPct val="194444"/>
              </a:lnSpc>
              <a:spcBef>
                <a:spcPts val="600"/>
              </a:spcBef>
              <a:spcAft>
                <a:spcPts val="0"/>
              </a:spcAft>
              <a:buClr>
                <a:srgbClr val="B00402"/>
              </a:buClr>
              <a:buSzPts val="900"/>
              <a:buChar char="–"/>
              <a:defRPr sz="900">
                <a:solidFill>
                  <a:srgbClr val="B00402"/>
                </a:solidFill>
              </a:defRPr>
            </a:lvl5pPr>
            <a:lvl6pPr indent="-342900" lvl="5" marL="2743200" algn="l">
              <a:spcBef>
                <a:spcPts val="60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8" name="Google Shape;148;p38"/>
          <p:cNvSpPr txBox="1"/>
          <p:nvPr>
            <p:ph idx="4" type="body"/>
          </p:nvPr>
        </p:nvSpPr>
        <p:spPr>
          <a:xfrm>
            <a:off x="376237" y="378000"/>
            <a:ext cx="5292000" cy="214611"/>
          </a:xfrm>
          <a:prstGeom prst="rect">
            <a:avLst/>
          </a:prstGeom>
          <a:noFill/>
          <a:ln>
            <a:noFill/>
          </a:ln>
        </p:spPr>
        <p:txBody>
          <a:bodyPr anchorCtr="0" anchor="t" bIns="0" lIns="0" spcFirstLastPara="1" rIns="0" wrap="square" tIns="0">
            <a:spAutoFit/>
          </a:bodyPr>
          <a:lstStyle>
            <a:lvl1pPr indent="-228600" lvl="0" marL="457200" algn="l">
              <a:lnSpc>
                <a:spcPct val="125000"/>
              </a:lnSpc>
              <a:spcBef>
                <a:spcPts val="0"/>
              </a:spcBef>
              <a:spcAft>
                <a:spcPts val="0"/>
              </a:spcAft>
              <a:buClr>
                <a:schemeClr val="dk1"/>
              </a:buClr>
              <a:buSzPts val="1400"/>
              <a:buFont typeface="Arial"/>
              <a:buNone/>
              <a:defRPr b="1" sz="1400">
                <a:solidFill>
                  <a:schemeClr val="dk1"/>
                </a:solidFill>
                <a:latin typeface="Arial"/>
                <a:ea typeface="Arial"/>
                <a:cs typeface="Arial"/>
                <a:sym typeface="Arial"/>
              </a:defRPr>
            </a:lvl1pPr>
            <a:lvl2pPr indent="-228600" lvl="1" marL="914400" algn="l">
              <a:lnSpc>
                <a:spcPct val="125000"/>
              </a:lnSpc>
              <a:spcBef>
                <a:spcPts val="0"/>
              </a:spcBef>
              <a:spcAft>
                <a:spcPts val="0"/>
              </a:spcAft>
              <a:buClr>
                <a:schemeClr val="dk1"/>
              </a:buClr>
              <a:buSzPts val="1540"/>
              <a:buFont typeface="Arial"/>
              <a:buNone/>
              <a:defRPr b="1" sz="1400">
                <a:solidFill>
                  <a:schemeClr val="dk1"/>
                </a:solidFill>
              </a:defRPr>
            </a:lvl2pPr>
            <a:lvl3pPr indent="-228600" lvl="2" marL="1371600" algn="l">
              <a:lnSpc>
                <a:spcPct val="125000"/>
              </a:lnSpc>
              <a:spcBef>
                <a:spcPts val="0"/>
              </a:spcBef>
              <a:spcAft>
                <a:spcPts val="0"/>
              </a:spcAft>
              <a:buClr>
                <a:schemeClr val="dk1"/>
              </a:buClr>
              <a:buSzPts val="1400"/>
              <a:buNone/>
              <a:defRPr b="1" sz="1400">
                <a:solidFill>
                  <a:schemeClr val="dk1"/>
                </a:solidFill>
              </a:defRPr>
            </a:lvl3pPr>
            <a:lvl4pPr indent="-228600" lvl="3" marL="1828800" algn="l">
              <a:lnSpc>
                <a:spcPct val="125000"/>
              </a:lnSpc>
              <a:spcBef>
                <a:spcPts val="0"/>
              </a:spcBef>
              <a:spcAft>
                <a:spcPts val="0"/>
              </a:spcAft>
              <a:buClr>
                <a:schemeClr val="dk1"/>
              </a:buClr>
              <a:buSzPts val="1400"/>
              <a:buNone/>
              <a:defRPr b="1" sz="1400">
                <a:solidFill>
                  <a:schemeClr val="dk1"/>
                </a:solidFill>
              </a:defRPr>
            </a:lvl4pPr>
            <a:lvl5pPr indent="-228600" lvl="4" marL="2286000" algn="l">
              <a:lnSpc>
                <a:spcPct val="125000"/>
              </a:lnSpc>
              <a:spcBef>
                <a:spcPts val="0"/>
              </a:spcBef>
              <a:spcAft>
                <a:spcPts val="0"/>
              </a:spcAft>
              <a:buClr>
                <a:schemeClr val="dk1"/>
              </a:buClr>
              <a:buSzPts val="1400"/>
              <a:buNone/>
              <a:defRPr b="1" sz="1400">
                <a:solidFill>
                  <a:schemeClr val="dk1"/>
                </a:solidFill>
              </a:defRPr>
            </a:lvl5pPr>
            <a:lvl6pPr indent="-228600" lvl="5" marL="2743200" algn="l">
              <a:lnSpc>
                <a:spcPct val="125000"/>
              </a:lnSpc>
              <a:spcBef>
                <a:spcPts val="0"/>
              </a:spcBef>
              <a:spcAft>
                <a:spcPts val="0"/>
              </a:spcAft>
              <a:buClr>
                <a:schemeClr val="dk1"/>
              </a:buClr>
              <a:buSzPts val="1400"/>
              <a:buNone/>
              <a:defRPr b="1" sz="1400">
                <a:solidFill>
                  <a:schemeClr val="dk1"/>
                </a:solidFill>
              </a:defRPr>
            </a:lvl6pPr>
            <a:lvl7pPr indent="-228600" lvl="6" marL="3200400" algn="l">
              <a:lnSpc>
                <a:spcPct val="125000"/>
              </a:lnSpc>
              <a:spcBef>
                <a:spcPts val="0"/>
              </a:spcBef>
              <a:spcAft>
                <a:spcPts val="0"/>
              </a:spcAft>
              <a:buClr>
                <a:schemeClr val="dk1"/>
              </a:buClr>
              <a:buSzPts val="1400"/>
              <a:buNone/>
              <a:defRPr b="1" sz="1400">
                <a:solidFill>
                  <a:schemeClr val="dk1"/>
                </a:solidFill>
              </a:defRPr>
            </a:lvl7pPr>
            <a:lvl8pPr indent="-228600" lvl="7" marL="3657600" algn="l">
              <a:lnSpc>
                <a:spcPct val="125000"/>
              </a:lnSpc>
              <a:spcBef>
                <a:spcPts val="0"/>
              </a:spcBef>
              <a:spcAft>
                <a:spcPts val="0"/>
              </a:spcAft>
              <a:buClr>
                <a:schemeClr val="dk1"/>
              </a:buClr>
              <a:buSzPts val="1400"/>
              <a:buNone/>
              <a:defRPr b="1" sz="1400">
                <a:solidFill>
                  <a:schemeClr val="dk1"/>
                </a:solidFill>
              </a:defRPr>
            </a:lvl8pPr>
            <a:lvl9pPr indent="-228600" lvl="8" marL="4114800" algn="l">
              <a:lnSpc>
                <a:spcPct val="125000"/>
              </a:lnSpc>
              <a:spcBef>
                <a:spcPts val="0"/>
              </a:spcBef>
              <a:spcAft>
                <a:spcPts val="0"/>
              </a:spcAft>
              <a:buClr>
                <a:schemeClr val="dk1"/>
              </a:buClr>
              <a:buSzPts val="1400"/>
              <a:buNone/>
              <a:defRPr b="1" sz="1400">
                <a:solidFill>
                  <a:schemeClr val="dk1"/>
                </a:solidFill>
              </a:defRPr>
            </a:lvl9pPr>
          </a:lstStyle>
          <a:p/>
        </p:txBody>
      </p:sp>
      <p:sp>
        <p:nvSpPr>
          <p:cNvPr id="149" name="Google Shape;149;p38"/>
          <p:cNvSpPr txBox="1"/>
          <p:nvPr>
            <p:ph idx="5" type="body"/>
          </p:nvPr>
        </p:nvSpPr>
        <p:spPr>
          <a:xfrm>
            <a:off x="376237" y="625044"/>
            <a:ext cx="5292000" cy="214611"/>
          </a:xfrm>
          <a:prstGeom prst="rect">
            <a:avLst/>
          </a:prstGeom>
          <a:noFill/>
          <a:ln>
            <a:noFill/>
          </a:ln>
        </p:spPr>
        <p:txBody>
          <a:bodyPr anchorCtr="0" anchor="t" bIns="0" lIns="0" spcFirstLastPara="1" rIns="0" wrap="square" tIns="0">
            <a:spAutoFit/>
          </a:bodyPr>
          <a:lstStyle>
            <a:lvl1pPr indent="-228600" lvl="0" marL="457200" algn="l">
              <a:lnSpc>
                <a:spcPct val="125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1pPr>
            <a:lvl2pPr indent="-228600" lvl="1" marL="914400" algn="l">
              <a:lnSpc>
                <a:spcPct val="125000"/>
              </a:lnSpc>
              <a:spcBef>
                <a:spcPts val="0"/>
              </a:spcBef>
              <a:spcAft>
                <a:spcPts val="0"/>
              </a:spcAft>
              <a:buClr>
                <a:schemeClr val="dk1"/>
              </a:buClr>
              <a:buSzPts val="1540"/>
              <a:buFont typeface="Arial"/>
              <a:buNone/>
              <a:defRPr sz="1400">
                <a:solidFill>
                  <a:schemeClr val="dk1"/>
                </a:solidFill>
              </a:defRPr>
            </a:lvl2pPr>
            <a:lvl3pPr indent="-228600" lvl="2" marL="1371600" algn="l">
              <a:lnSpc>
                <a:spcPct val="125000"/>
              </a:lnSpc>
              <a:spcBef>
                <a:spcPts val="0"/>
              </a:spcBef>
              <a:spcAft>
                <a:spcPts val="0"/>
              </a:spcAft>
              <a:buClr>
                <a:schemeClr val="dk1"/>
              </a:buClr>
              <a:buSzPts val="1400"/>
              <a:buNone/>
              <a:defRPr sz="1400">
                <a:solidFill>
                  <a:schemeClr val="dk1"/>
                </a:solidFill>
              </a:defRPr>
            </a:lvl3pPr>
            <a:lvl4pPr indent="-228600" lvl="3" marL="1828800" algn="l">
              <a:lnSpc>
                <a:spcPct val="125000"/>
              </a:lnSpc>
              <a:spcBef>
                <a:spcPts val="0"/>
              </a:spcBef>
              <a:spcAft>
                <a:spcPts val="0"/>
              </a:spcAft>
              <a:buClr>
                <a:schemeClr val="dk1"/>
              </a:buClr>
              <a:buSzPts val="1400"/>
              <a:buNone/>
              <a:defRPr sz="1400">
                <a:solidFill>
                  <a:schemeClr val="dk1"/>
                </a:solidFill>
              </a:defRPr>
            </a:lvl4pPr>
            <a:lvl5pPr indent="-228600" lvl="4" marL="2286000" algn="l">
              <a:lnSpc>
                <a:spcPct val="125000"/>
              </a:lnSpc>
              <a:spcBef>
                <a:spcPts val="0"/>
              </a:spcBef>
              <a:spcAft>
                <a:spcPts val="0"/>
              </a:spcAft>
              <a:buClr>
                <a:schemeClr val="dk1"/>
              </a:buClr>
              <a:buSzPts val="1400"/>
              <a:buNone/>
              <a:defRPr sz="1400">
                <a:solidFill>
                  <a:schemeClr val="dk1"/>
                </a:solidFill>
              </a:defRPr>
            </a:lvl5pPr>
            <a:lvl6pPr indent="-228600" lvl="5" marL="2743200" algn="l">
              <a:lnSpc>
                <a:spcPct val="125000"/>
              </a:lnSpc>
              <a:spcBef>
                <a:spcPts val="0"/>
              </a:spcBef>
              <a:spcAft>
                <a:spcPts val="0"/>
              </a:spcAft>
              <a:buClr>
                <a:schemeClr val="dk1"/>
              </a:buClr>
              <a:buSzPts val="1400"/>
              <a:buNone/>
              <a:defRPr sz="1400">
                <a:solidFill>
                  <a:schemeClr val="dk1"/>
                </a:solidFill>
              </a:defRPr>
            </a:lvl6pPr>
            <a:lvl7pPr indent="-228600" lvl="6" marL="3200400" algn="l">
              <a:lnSpc>
                <a:spcPct val="125000"/>
              </a:lnSpc>
              <a:spcBef>
                <a:spcPts val="0"/>
              </a:spcBef>
              <a:spcAft>
                <a:spcPts val="0"/>
              </a:spcAft>
              <a:buClr>
                <a:schemeClr val="dk1"/>
              </a:buClr>
              <a:buSzPts val="1400"/>
              <a:buNone/>
              <a:defRPr sz="1400">
                <a:solidFill>
                  <a:schemeClr val="dk1"/>
                </a:solidFill>
              </a:defRPr>
            </a:lvl7pPr>
            <a:lvl8pPr indent="-228600" lvl="7" marL="3657600" algn="l">
              <a:lnSpc>
                <a:spcPct val="125000"/>
              </a:lnSpc>
              <a:spcBef>
                <a:spcPts val="0"/>
              </a:spcBef>
              <a:spcAft>
                <a:spcPts val="0"/>
              </a:spcAft>
              <a:buClr>
                <a:schemeClr val="dk1"/>
              </a:buClr>
              <a:buSzPts val="1400"/>
              <a:buNone/>
              <a:defRPr sz="1400">
                <a:solidFill>
                  <a:schemeClr val="dk1"/>
                </a:solidFill>
              </a:defRPr>
            </a:lvl8pPr>
            <a:lvl9pPr indent="-228600" lvl="8" marL="4114800" algn="l">
              <a:lnSpc>
                <a:spcPct val="125000"/>
              </a:lnSpc>
              <a:spcBef>
                <a:spcPts val="0"/>
              </a:spcBef>
              <a:spcAft>
                <a:spcPts val="0"/>
              </a:spcAft>
              <a:buClr>
                <a:schemeClr val="dk1"/>
              </a:buClr>
              <a:buSzPts val="1400"/>
              <a:buNone/>
              <a:defRPr sz="1400">
                <a:solidFill>
                  <a:schemeClr val="dk1"/>
                </a:solidFill>
              </a:defRPr>
            </a:lvl9pPr>
          </a:lstStyle>
          <a:p/>
        </p:txBody>
      </p:sp>
      <p:sp>
        <p:nvSpPr>
          <p:cNvPr id="150" name="Google Shape;150;p38"/>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38"/>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1 column white">
  <p:cSld name="Agenda 1 column white">
    <p:spTree>
      <p:nvGrpSpPr>
        <p:cNvPr id="152" name="Shape 152"/>
        <p:cNvGrpSpPr/>
        <p:nvPr/>
      </p:nvGrpSpPr>
      <p:grpSpPr>
        <a:xfrm>
          <a:off x="0" y="0"/>
          <a:ext cx="0" cy="0"/>
          <a:chOff x="0" y="0"/>
          <a:chExt cx="0" cy="0"/>
        </a:xfrm>
      </p:grpSpPr>
      <p:sp>
        <p:nvSpPr>
          <p:cNvPr id="153" name="Google Shape;153;p39"/>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4" name="Google Shape;154;p39"/>
          <p:cNvSpPr txBox="1"/>
          <p:nvPr>
            <p:ph idx="1" type="body"/>
          </p:nvPr>
        </p:nvSpPr>
        <p:spPr>
          <a:xfrm>
            <a:off x="376238" y="1371600"/>
            <a:ext cx="6948000" cy="3394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200"/>
              </a:spcBef>
              <a:spcAft>
                <a:spcPts val="0"/>
              </a:spcAft>
              <a:buClr>
                <a:srgbClr val="172739"/>
              </a:buClr>
              <a:buSzPts val="2000"/>
              <a:buFont typeface="Arial"/>
              <a:buAutoNum type="arabicPeriod"/>
              <a:defRPr b="1" sz="2000">
                <a:solidFill>
                  <a:srgbClr val="172739"/>
                </a:solidFill>
                <a:latin typeface="Arial"/>
                <a:ea typeface="Arial"/>
                <a:cs typeface="Arial"/>
                <a:sym typeface="Arial"/>
              </a:defRPr>
            </a:lvl1pPr>
            <a:lvl2pPr indent="-228600" lvl="1" marL="914400" algn="l">
              <a:lnSpc>
                <a:spcPct val="100000"/>
              </a:lnSpc>
              <a:spcBef>
                <a:spcPts val="0"/>
              </a:spcBef>
              <a:spcAft>
                <a:spcPts val="0"/>
              </a:spcAft>
              <a:buClr>
                <a:srgbClr val="172739"/>
              </a:buClr>
              <a:buSzPts val="1540"/>
              <a:buFont typeface="Arial"/>
              <a:buNone/>
              <a:defRPr b="0" sz="1400">
                <a:solidFill>
                  <a:srgbClr val="172739"/>
                </a:solidFill>
                <a:latin typeface="Arial"/>
                <a:ea typeface="Arial"/>
                <a:cs typeface="Arial"/>
                <a:sym typeface="Arial"/>
              </a:defRPr>
            </a:lvl2pPr>
            <a:lvl3pPr indent="-228600" lvl="2" marL="13716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3pPr>
            <a:lvl4pPr indent="-228600" lvl="3" marL="18288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4pPr>
            <a:lvl5pPr indent="-228600" lvl="4" marL="22860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5pPr>
            <a:lvl6pPr indent="-228600" lvl="5" marL="27432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6pPr>
            <a:lvl7pPr indent="-228600" lvl="6" marL="32004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7pPr>
            <a:lvl8pPr indent="-228600" lvl="7" marL="36576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8pPr>
            <a:lvl9pPr indent="-228600" lvl="8" marL="4114800" algn="l">
              <a:lnSpc>
                <a:spcPct val="100000"/>
              </a:lnSpc>
              <a:spcBef>
                <a:spcPts val="0"/>
              </a:spcBef>
              <a:spcAft>
                <a:spcPts val="0"/>
              </a:spcAft>
              <a:buClr>
                <a:schemeClr val="dk1"/>
              </a:buClr>
              <a:buSzPts val="1400"/>
              <a:buFont typeface="Arial"/>
              <a:buNone/>
              <a:defRPr b="0" sz="1400">
                <a:solidFill>
                  <a:schemeClr val="dk1"/>
                </a:solidFill>
                <a:latin typeface="Arial"/>
                <a:ea typeface="Arial"/>
                <a:cs typeface="Arial"/>
                <a:sym typeface="Arial"/>
              </a:defRPr>
            </a:lvl9pPr>
          </a:lstStyle>
          <a:p/>
        </p:txBody>
      </p:sp>
      <p:sp>
        <p:nvSpPr>
          <p:cNvPr id="155" name="Google Shape;155;p39"/>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39"/>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57" name="Google Shape;157;p39"/>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columns white">
  <p:cSld name="Agenda 2 columns white">
    <p:bg>
      <p:bgPr>
        <a:solidFill>
          <a:srgbClr val="FFFFFF"/>
        </a:solidFill>
      </p:bgPr>
    </p:bg>
    <p:spTree>
      <p:nvGrpSpPr>
        <p:cNvPr id="158" name="Shape 158"/>
        <p:cNvGrpSpPr/>
        <p:nvPr/>
      </p:nvGrpSpPr>
      <p:grpSpPr>
        <a:xfrm>
          <a:off x="0" y="0"/>
          <a:ext cx="0" cy="0"/>
          <a:chOff x="0" y="0"/>
          <a:chExt cx="0" cy="0"/>
        </a:xfrm>
      </p:grpSpPr>
      <p:sp>
        <p:nvSpPr>
          <p:cNvPr id="159" name="Google Shape;159;p40"/>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2400"/>
              <a:buFont typeface="Arial"/>
              <a:buNone/>
              <a:defRPr>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0" name="Google Shape;160;p40"/>
          <p:cNvSpPr txBox="1"/>
          <p:nvPr>
            <p:ph idx="1" type="body"/>
          </p:nvPr>
        </p:nvSpPr>
        <p:spPr>
          <a:xfrm>
            <a:off x="376238" y="1371600"/>
            <a:ext cx="4068000" cy="3394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200"/>
              </a:spcBef>
              <a:spcAft>
                <a:spcPts val="0"/>
              </a:spcAft>
              <a:buClr>
                <a:srgbClr val="182739"/>
              </a:buClr>
              <a:buSzPts val="2000"/>
              <a:buFont typeface="Arial"/>
              <a:buAutoNum type="arabicPeriod"/>
              <a:defRPr b="1" sz="2000">
                <a:solidFill>
                  <a:srgbClr val="182739"/>
                </a:solidFill>
                <a:latin typeface="Arial"/>
                <a:ea typeface="Arial"/>
                <a:cs typeface="Arial"/>
                <a:sym typeface="Arial"/>
              </a:defRPr>
            </a:lvl1pPr>
            <a:lvl2pPr indent="-228600" lvl="1" marL="914400" algn="l">
              <a:lnSpc>
                <a:spcPct val="100000"/>
              </a:lnSpc>
              <a:spcBef>
                <a:spcPts val="0"/>
              </a:spcBef>
              <a:spcAft>
                <a:spcPts val="0"/>
              </a:spcAft>
              <a:buClr>
                <a:srgbClr val="182739"/>
              </a:buClr>
              <a:buSzPts val="1540"/>
              <a:buFont typeface="Arial"/>
              <a:buNone/>
              <a:defRPr sz="1400">
                <a:solidFill>
                  <a:srgbClr val="182739"/>
                </a:solidFill>
                <a:latin typeface="Arial"/>
                <a:ea typeface="Arial"/>
                <a:cs typeface="Arial"/>
                <a:sym typeface="Arial"/>
              </a:defRPr>
            </a:lvl2pPr>
            <a:lvl3pPr indent="-228600" lvl="2" marL="1371600" algn="l">
              <a:lnSpc>
                <a:spcPct val="100000"/>
              </a:lnSpc>
              <a:spcBef>
                <a:spcPts val="0"/>
              </a:spcBef>
              <a:spcAft>
                <a:spcPts val="0"/>
              </a:spcAft>
              <a:buClr>
                <a:srgbClr val="000000"/>
              </a:buClr>
              <a:buSzPts val="1400"/>
              <a:buNone/>
              <a:defRPr sz="1400">
                <a:solidFill>
                  <a:srgbClr val="000000"/>
                </a:solidFill>
                <a:latin typeface="Arial"/>
                <a:ea typeface="Arial"/>
                <a:cs typeface="Arial"/>
                <a:sym typeface="Arial"/>
              </a:defRPr>
            </a:lvl3pPr>
            <a:lvl4pPr indent="-228600" lvl="3" marL="1828800" algn="l">
              <a:lnSpc>
                <a:spcPct val="100000"/>
              </a:lnSpc>
              <a:spcBef>
                <a:spcPts val="0"/>
              </a:spcBef>
              <a:spcAft>
                <a:spcPts val="0"/>
              </a:spcAft>
              <a:buClr>
                <a:srgbClr val="000000"/>
              </a:buClr>
              <a:buSzPts val="1400"/>
              <a:buNone/>
              <a:defRPr sz="1400">
                <a:solidFill>
                  <a:srgbClr val="000000"/>
                </a:solidFill>
                <a:latin typeface="Arial"/>
                <a:ea typeface="Arial"/>
                <a:cs typeface="Arial"/>
                <a:sym typeface="Arial"/>
              </a:defRPr>
            </a:lvl4pPr>
            <a:lvl5pPr indent="-228600" lvl="4" marL="2286000" algn="l">
              <a:lnSpc>
                <a:spcPct val="100000"/>
              </a:lnSpc>
              <a:spcBef>
                <a:spcPts val="0"/>
              </a:spcBef>
              <a:spcAft>
                <a:spcPts val="0"/>
              </a:spcAft>
              <a:buClr>
                <a:srgbClr val="000000"/>
              </a:buClr>
              <a:buSzPts val="1400"/>
              <a:buNone/>
              <a:defRPr sz="1400">
                <a:solidFill>
                  <a:srgbClr val="000000"/>
                </a:solidFill>
                <a:latin typeface="Arial"/>
                <a:ea typeface="Arial"/>
                <a:cs typeface="Arial"/>
                <a:sym typeface="Arial"/>
              </a:defRPr>
            </a:lvl5pPr>
            <a:lvl6pPr indent="-228600" lvl="5" marL="2743200" algn="l">
              <a:lnSpc>
                <a:spcPct val="100000"/>
              </a:lnSpc>
              <a:spcBef>
                <a:spcPts val="0"/>
              </a:spcBef>
              <a:spcAft>
                <a:spcPts val="0"/>
              </a:spcAft>
              <a:buClr>
                <a:schemeClr val="dk1"/>
              </a:buClr>
              <a:buSzPts val="1400"/>
              <a:buNone/>
              <a:defRPr sz="1400">
                <a:latin typeface="Arial"/>
                <a:ea typeface="Arial"/>
                <a:cs typeface="Arial"/>
                <a:sym typeface="Arial"/>
              </a:defRPr>
            </a:lvl6pPr>
            <a:lvl7pPr indent="-228600" lvl="6" marL="3200400" algn="l">
              <a:lnSpc>
                <a:spcPct val="100000"/>
              </a:lnSpc>
              <a:spcBef>
                <a:spcPts val="0"/>
              </a:spcBef>
              <a:spcAft>
                <a:spcPts val="0"/>
              </a:spcAft>
              <a:buClr>
                <a:schemeClr val="dk1"/>
              </a:buClr>
              <a:buSzPts val="1400"/>
              <a:buNone/>
              <a:defRPr sz="1400">
                <a:latin typeface="Arial"/>
                <a:ea typeface="Arial"/>
                <a:cs typeface="Arial"/>
                <a:sym typeface="Arial"/>
              </a:defRPr>
            </a:lvl7pPr>
            <a:lvl8pPr indent="-228600" lvl="7" marL="3657600" algn="l">
              <a:lnSpc>
                <a:spcPct val="100000"/>
              </a:lnSpc>
              <a:spcBef>
                <a:spcPts val="0"/>
              </a:spcBef>
              <a:spcAft>
                <a:spcPts val="0"/>
              </a:spcAft>
              <a:buClr>
                <a:schemeClr val="dk1"/>
              </a:buClr>
              <a:buSzPts val="1400"/>
              <a:buNone/>
              <a:defRPr sz="1400">
                <a:latin typeface="Arial"/>
                <a:ea typeface="Arial"/>
                <a:cs typeface="Arial"/>
                <a:sym typeface="Arial"/>
              </a:defRPr>
            </a:lvl8pPr>
            <a:lvl9pPr indent="-228600" lvl="8" marL="4114800" algn="l">
              <a:lnSpc>
                <a:spcPct val="100000"/>
              </a:lnSpc>
              <a:spcBef>
                <a:spcPts val="0"/>
              </a:spcBef>
              <a:spcAft>
                <a:spcPts val="0"/>
              </a:spcAft>
              <a:buClr>
                <a:schemeClr val="dk1"/>
              </a:buClr>
              <a:buSzPts val="1400"/>
              <a:buNone/>
              <a:defRPr sz="1400">
                <a:latin typeface="Arial"/>
                <a:ea typeface="Arial"/>
                <a:cs typeface="Arial"/>
                <a:sym typeface="Arial"/>
              </a:defRPr>
            </a:lvl9pPr>
          </a:lstStyle>
          <a:p/>
        </p:txBody>
      </p:sp>
      <p:sp>
        <p:nvSpPr>
          <p:cNvPr id="161" name="Google Shape;161;p40"/>
          <p:cNvSpPr txBox="1"/>
          <p:nvPr>
            <p:ph idx="2" type="body"/>
          </p:nvPr>
        </p:nvSpPr>
        <p:spPr>
          <a:xfrm>
            <a:off x="4699001" y="1371600"/>
            <a:ext cx="4068000" cy="3394800"/>
          </a:xfrm>
          <a:prstGeom prst="rect">
            <a:avLst/>
          </a:prstGeom>
          <a:noFill/>
          <a:ln>
            <a:noFill/>
          </a:ln>
        </p:spPr>
        <p:txBody>
          <a:bodyPr anchorCtr="0" anchor="t" bIns="0" lIns="0" spcFirstLastPara="1" rIns="0" wrap="square" tIns="0">
            <a:noAutofit/>
          </a:bodyPr>
          <a:lstStyle>
            <a:lvl1pPr indent="-355600" lvl="0" marL="457200" algn="l">
              <a:lnSpc>
                <a:spcPct val="100000"/>
              </a:lnSpc>
              <a:spcBef>
                <a:spcPts val="1200"/>
              </a:spcBef>
              <a:spcAft>
                <a:spcPts val="0"/>
              </a:spcAft>
              <a:buClr>
                <a:srgbClr val="182739"/>
              </a:buClr>
              <a:buSzPts val="2000"/>
              <a:buFont typeface="Arial"/>
              <a:buAutoNum type="arabicPeriod" startAt="6"/>
              <a:defRPr b="1" sz="2000">
                <a:solidFill>
                  <a:srgbClr val="182739"/>
                </a:solidFill>
                <a:latin typeface="Arial"/>
                <a:ea typeface="Arial"/>
                <a:cs typeface="Arial"/>
                <a:sym typeface="Arial"/>
              </a:defRPr>
            </a:lvl1pPr>
            <a:lvl2pPr indent="-228600" lvl="1" marL="914400" algn="l">
              <a:lnSpc>
                <a:spcPct val="100000"/>
              </a:lnSpc>
              <a:spcBef>
                <a:spcPts val="0"/>
              </a:spcBef>
              <a:spcAft>
                <a:spcPts val="0"/>
              </a:spcAft>
              <a:buClr>
                <a:srgbClr val="182739"/>
              </a:buClr>
              <a:buSzPts val="1540"/>
              <a:buFont typeface="Arial"/>
              <a:buNone/>
              <a:defRPr b="0" sz="1400">
                <a:solidFill>
                  <a:srgbClr val="182739"/>
                </a:solidFill>
                <a:latin typeface="Arial"/>
                <a:ea typeface="Arial"/>
                <a:cs typeface="Arial"/>
                <a:sym typeface="Arial"/>
              </a:defRPr>
            </a:lvl2pPr>
            <a:lvl3pPr indent="-228600" lvl="2" marL="1371600" algn="l">
              <a:lnSpc>
                <a:spcPct val="100000"/>
              </a:lnSpc>
              <a:spcBef>
                <a:spcPts val="0"/>
              </a:spcBef>
              <a:spcAft>
                <a:spcPts val="0"/>
              </a:spcAft>
              <a:buClr>
                <a:srgbClr val="000000"/>
              </a:buClr>
              <a:buSzPts val="1400"/>
              <a:buFont typeface="Arial"/>
              <a:buNone/>
              <a:defRPr b="0" sz="1400">
                <a:solidFill>
                  <a:srgbClr val="000000"/>
                </a:solidFill>
                <a:latin typeface="Arial"/>
                <a:ea typeface="Arial"/>
                <a:cs typeface="Arial"/>
                <a:sym typeface="Arial"/>
              </a:defRPr>
            </a:lvl3pPr>
            <a:lvl4pPr indent="-228600" lvl="3" marL="1828800" algn="l">
              <a:lnSpc>
                <a:spcPct val="100000"/>
              </a:lnSpc>
              <a:spcBef>
                <a:spcPts val="0"/>
              </a:spcBef>
              <a:spcAft>
                <a:spcPts val="0"/>
              </a:spcAft>
              <a:buClr>
                <a:srgbClr val="000000"/>
              </a:buClr>
              <a:buSzPts val="1400"/>
              <a:buFont typeface="Arial"/>
              <a:buNone/>
              <a:defRPr b="0" sz="1400">
                <a:solidFill>
                  <a:srgbClr val="000000"/>
                </a:solidFill>
                <a:latin typeface="Arial"/>
                <a:ea typeface="Arial"/>
                <a:cs typeface="Arial"/>
                <a:sym typeface="Arial"/>
              </a:defRPr>
            </a:lvl4pPr>
            <a:lvl5pPr indent="-228600" lvl="4" marL="2286000" algn="l">
              <a:lnSpc>
                <a:spcPct val="100000"/>
              </a:lnSpc>
              <a:spcBef>
                <a:spcPts val="0"/>
              </a:spcBef>
              <a:spcAft>
                <a:spcPts val="0"/>
              </a:spcAft>
              <a:buClr>
                <a:srgbClr val="000000"/>
              </a:buClr>
              <a:buSzPts val="1400"/>
              <a:buFont typeface="Arial"/>
              <a:buNone/>
              <a:defRPr b="0" sz="1400">
                <a:solidFill>
                  <a:srgbClr val="000000"/>
                </a:solidFill>
                <a:latin typeface="Arial"/>
                <a:ea typeface="Arial"/>
                <a:cs typeface="Arial"/>
                <a:sym typeface="Arial"/>
              </a:defRPr>
            </a:lvl5pPr>
            <a:lvl6pPr indent="-228600" lvl="5" marL="2743200" algn="l">
              <a:lnSpc>
                <a:spcPct val="100000"/>
              </a:lnSpc>
              <a:spcBef>
                <a:spcPts val="0"/>
              </a:spcBef>
              <a:spcAft>
                <a:spcPts val="0"/>
              </a:spcAft>
              <a:buClr>
                <a:schemeClr val="dk1"/>
              </a:buClr>
              <a:buSzPts val="1400"/>
              <a:buFont typeface="Arial"/>
              <a:buNone/>
              <a:defRPr b="0" sz="1400">
                <a:latin typeface="Arial"/>
                <a:ea typeface="Arial"/>
                <a:cs typeface="Arial"/>
                <a:sym typeface="Arial"/>
              </a:defRPr>
            </a:lvl6pPr>
            <a:lvl7pPr indent="-228600" lvl="6" marL="3200400" algn="l">
              <a:lnSpc>
                <a:spcPct val="100000"/>
              </a:lnSpc>
              <a:spcBef>
                <a:spcPts val="0"/>
              </a:spcBef>
              <a:spcAft>
                <a:spcPts val="0"/>
              </a:spcAft>
              <a:buClr>
                <a:schemeClr val="dk1"/>
              </a:buClr>
              <a:buSzPts val="1400"/>
              <a:buFont typeface="Arial"/>
              <a:buNone/>
              <a:defRPr b="0" sz="1400">
                <a:latin typeface="Arial"/>
                <a:ea typeface="Arial"/>
                <a:cs typeface="Arial"/>
                <a:sym typeface="Arial"/>
              </a:defRPr>
            </a:lvl7pPr>
            <a:lvl8pPr indent="-228600" lvl="7" marL="3657600" algn="l">
              <a:lnSpc>
                <a:spcPct val="100000"/>
              </a:lnSpc>
              <a:spcBef>
                <a:spcPts val="0"/>
              </a:spcBef>
              <a:spcAft>
                <a:spcPts val="0"/>
              </a:spcAft>
              <a:buClr>
                <a:schemeClr val="dk1"/>
              </a:buClr>
              <a:buSzPts val="1400"/>
              <a:buFont typeface="Arial"/>
              <a:buNone/>
              <a:defRPr b="0" sz="1400">
                <a:latin typeface="Arial"/>
                <a:ea typeface="Arial"/>
                <a:cs typeface="Arial"/>
                <a:sym typeface="Arial"/>
              </a:defRPr>
            </a:lvl8pPr>
            <a:lvl9pPr indent="-228600" lvl="8" marL="4114800" algn="l">
              <a:lnSpc>
                <a:spcPct val="100000"/>
              </a:lnSpc>
              <a:spcBef>
                <a:spcPts val="0"/>
              </a:spcBef>
              <a:spcAft>
                <a:spcPts val="0"/>
              </a:spcAft>
              <a:buClr>
                <a:schemeClr val="dk1"/>
              </a:buClr>
              <a:buSzPts val="1400"/>
              <a:buFont typeface="Arial"/>
              <a:buNone/>
              <a:defRPr b="0" sz="1400">
                <a:latin typeface="Arial"/>
                <a:ea typeface="Arial"/>
                <a:cs typeface="Arial"/>
                <a:sym typeface="Arial"/>
              </a:defRPr>
            </a:lvl9pPr>
          </a:lstStyle>
          <a:p/>
        </p:txBody>
      </p:sp>
      <p:sp>
        <p:nvSpPr>
          <p:cNvPr id="162" name="Google Shape;162;p40"/>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3" name="Google Shape;163;p40"/>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64" name="Google Shape;164;p40"/>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chart dark">
  <p:cSld name="Custom chart dark">
    <p:bg>
      <p:bgPr>
        <a:solidFill>
          <a:srgbClr val="182739"/>
        </a:solidFill>
      </p:bgPr>
    </p:bg>
    <p:spTree>
      <p:nvGrpSpPr>
        <p:cNvPr id="165" name="Shape 165"/>
        <p:cNvGrpSpPr/>
        <p:nvPr/>
      </p:nvGrpSpPr>
      <p:grpSpPr>
        <a:xfrm>
          <a:off x="0" y="0"/>
          <a:ext cx="0" cy="0"/>
          <a:chOff x="0" y="0"/>
          <a:chExt cx="0" cy="0"/>
        </a:xfrm>
      </p:grpSpPr>
      <p:sp>
        <p:nvSpPr>
          <p:cNvPr id="166" name="Google Shape;166;p41"/>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FFFFFF"/>
              </a:buClr>
              <a:buSzPts val="2400"/>
              <a:buFont typeface="Arial"/>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41"/>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160714"/>
              </a:lnSpc>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41"/>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b="1" i="0" sz="700" u="none">
                <a:solidFill>
                  <a:srgbClr val="FFFFFF"/>
                </a:solidFill>
                <a:latin typeface="Arial"/>
                <a:ea typeface="Arial"/>
                <a:cs typeface="Arial"/>
                <a:sym typeface="Arial"/>
              </a:defRPr>
            </a:lvl1pPr>
            <a:lvl2pPr indent="0" lvl="1" marL="0" algn="r">
              <a:lnSpc>
                <a:spcPct val="160714"/>
              </a:lnSpc>
              <a:spcBef>
                <a:spcPts val="0"/>
              </a:spcBef>
              <a:buNone/>
              <a:defRPr b="1" i="0" sz="700" u="none">
                <a:solidFill>
                  <a:srgbClr val="FFFFFF"/>
                </a:solidFill>
                <a:latin typeface="Arial"/>
                <a:ea typeface="Arial"/>
                <a:cs typeface="Arial"/>
                <a:sym typeface="Arial"/>
              </a:defRPr>
            </a:lvl2pPr>
            <a:lvl3pPr indent="0" lvl="2" marL="0" algn="r">
              <a:lnSpc>
                <a:spcPct val="160714"/>
              </a:lnSpc>
              <a:spcBef>
                <a:spcPts val="0"/>
              </a:spcBef>
              <a:buNone/>
              <a:defRPr b="1" i="0" sz="700" u="none">
                <a:solidFill>
                  <a:srgbClr val="FFFFFF"/>
                </a:solidFill>
                <a:latin typeface="Arial"/>
                <a:ea typeface="Arial"/>
                <a:cs typeface="Arial"/>
                <a:sym typeface="Arial"/>
              </a:defRPr>
            </a:lvl3pPr>
            <a:lvl4pPr indent="0" lvl="3" marL="0" algn="r">
              <a:lnSpc>
                <a:spcPct val="160714"/>
              </a:lnSpc>
              <a:spcBef>
                <a:spcPts val="0"/>
              </a:spcBef>
              <a:buNone/>
              <a:defRPr b="1" i="0" sz="700" u="none">
                <a:solidFill>
                  <a:srgbClr val="FFFFFF"/>
                </a:solidFill>
                <a:latin typeface="Arial"/>
                <a:ea typeface="Arial"/>
                <a:cs typeface="Arial"/>
                <a:sym typeface="Arial"/>
              </a:defRPr>
            </a:lvl4pPr>
            <a:lvl5pPr indent="0" lvl="4" marL="0" algn="r">
              <a:lnSpc>
                <a:spcPct val="160714"/>
              </a:lnSpc>
              <a:spcBef>
                <a:spcPts val="0"/>
              </a:spcBef>
              <a:buNone/>
              <a:defRPr b="1" i="0" sz="700" u="none">
                <a:solidFill>
                  <a:srgbClr val="FFFFFF"/>
                </a:solidFill>
                <a:latin typeface="Arial"/>
                <a:ea typeface="Arial"/>
                <a:cs typeface="Arial"/>
                <a:sym typeface="Arial"/>
              </a:defRPr>
            </a:lvl5pPr>
            <a:lvl6pPr indent="0" lvl="5" marL="0" algn="r">
              <a:lnSpc>
                <a:spcPct val="160714"/>
              </a:lnSpc>
              <a:spcBef>
                <a:spcPts val="0"/>
              </a:spcBef>
              <a:buNone/>
              <a:defRPr b="1" i="0" sz="700" u="none">
                <a:solidFill>
                  <a:srgbClr val="FFFFFF"/>
                </a:solidFill>
                <a:latin typeface="Arial"/>
                <a:ea typeface="Arial"/>
                <a:cs typeface="Arial"/>
                <a:sym typeface="Arial"/>
              </a:defRPr>
            </a:lvl6pPr>
            <a:lvl7pPr indent="0" lvl="6" marL="0" algn="r">
              <a:lnSpc>
                <a:spcPct val="160714"/>
              </a:lnSpc>
              <a:spcBef>
                <a:spcPts val="0"/>
              </a:spcBef>
              <a:buNone/>
              <a:defRPr b="1" i="0" sz="700" u="none">
                <a:solidFill>
                  <a:srgbClr val="FFFFFF"/>
                </a:solidFill>
                <a:latin typeface="Arial"/>
                <a:ea typeface="Arial"/>
                <a:cs typeface="Arial"/>
                <a:sym typeface="Arial"/>
              </a:defRPr>
            </a:lvl7pPr>
            <a:lvl8pPr indent="0" lvl="7" marL="0" algn="r">
              <a:lnSpc>
                <a:spcPct val="160714"/>
              </a:lnSpc>
              <a:spcBef>
                <a:spcPts val="0"/>
              </a:spcBef>
              <a:buNone/>
              <a:defRPr b="1" i="0" sz="700" u="none">
                <a:solidFill>
                  <a:srgbClr val="FFFFFF"/>
                </a:solidFill>
                <a:latin typeface="Arial"/>
                <a:ea typeface="Arial"/>
                <a:cs typeface="Arial"/>
                <a:sym typeface="Arial"/>
              </a:defRPr>
            </a:lvl8pPr>
            <a:lvl9pPr indent="0" lvl="8" marL="0" algn="r">
              <a:lnSpc>
                <a:spcPct val="160714"/>
              </a:lnSpc>
              <a:spcBef>
                <a:spcPts val="0"/>
              </a:spcBef>
              <a:buNone/>
              <a:defRPr b="1" i="0" sz="7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pic>
        <p:nvPicPr>
          <p:cNvPr id="169" name="Google Shape;169;p41"/>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chart light">
  <p:cSld name="Custom chart light">
    <p:spTree>
      <p:nvGrpSpPr>
        <p:cNvPr id="170" name="Shape 170"/>
        <p:cNvGrpSpPr/>
        <p:nvPr/>
      </p:nvGrpSpPr>
      <p:grpSpPr>
        <a:xfrm>
          <a:off x="0" y="0"/>
          <a:ext cx="0" cy="0"/>
          <a:chOff x="0" y="0"/>
          <a:chExt cx="0" cy="0"/>
        </a:xfrm>
      </p:grpSpPr>
      <p:sp>
        <p:nvSpPr>
          <p:cNvPr id="171" name="Google Shape;171;p42"/>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2" name="Google Shape;172;p42"/>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42"/>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pic>
        <p:nvPicPr>
          <p:cNvPr id="174" name="Google Shape;174;p42"/>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slidenumber, no date, no x dark">
  <p:cSld name="No slidenumber, no date, no x dark">
    <p:bg>
      <p:bgPr>
        <a:solidFill>
          <a:srgbClr val="172739"/>
        </a:solidFill>
      </p:bgPr>
    </p:bg>
    <p:spTree>
      <p:nvGrpSpPr>
        <p:cNvPr id="175" name="Shape 175"/>
        <p:cNvGrpSpPr/>
        <p:nvPr/>
      </p:nvGrpSpPr>
      <p:grpSpPr>
        <a:xfrm>
          <a:off x="0" y="0"/>
          <a:ext cx="0" cy="0"/>
          <a:chOff x="0" y="0"/>
          <a:chExt cx="0" cy="0"/>
        </a:xfrm>
      </p:grpSpPr>
      <p:sp>
        <p:nvSpPr>
          <p:cNvPr id="176" name="Google Shape;176;p43"/>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FFFFFF"/>
              </a:buClr>
              <a:buSzPts val="2400"/>
              <a:buFont typeface="Arial"/>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Main-dark">
  <p:cSld name="Title ES Main-dark">
    <p:bg>
      <p:bgPr>
        <a:solidFill>
          <a:srgbClr val="182739"/>
        </a:solidFill>
      </p:bgPr>
    </p:bg>
    <p:spTree>
      <p:nvGrpSpPr>
        <p:cNvPr id="22" name="Shape 22"/>
        <p:cNvGrpSpPr/>
        <p:nvPr/>
      </p:nvGrpSpPr>
      <p:grpSpPr>
        <a:xfrm>
          <a:off x="0" y="0"/>
          <a:ext cx="0" cy="0"/>
          <a:chOff x="0" y="0"/>
          <a:chExt cx="0" cy="0"/>
        </a:xfrm>
      </p:grpSpPr>
      <p:sp>
        <p:nvSpPr>
          <p:cNvPr id="23" name="Google Shape;23;p16"/>
          <p:cNvSpPr txBox="1"/>
          <p:nvPr>
            <p:ph type="title"/>
          </p:nvPr>
        </p:nvSpPr>
        <p:spPr>
          <a:xfrm>
            <a:off x="376237" y="378000"/>
            <a:ext cx="550686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4" name="Google Shape;24;p16"/>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pic>
        <p:nvPicPr>
          <p:cNvPr id="25" name="Google Shape;25;p16"/>
          <p:cNvPicPr preferRelativeResize="0"/>
          <p:nvPr/>
        </p:nvPicPr>
        <p:blipFill rotWithShape="1">
          <a:blip r:embed="rId3">
            <a:alphaModFix/>
          </a:blip>
          <a:srcRect b="0" l="0" r="0" t="0"/>
          <a:stretch/>
        </p:blipFill>
        <p:spPr>
          <a:xfrm>
            <a:off x="380842" y="4294426"/>
            <a:ext cx="1307987" cy="474673"/>
          </a:xfrm>
          <a:prstGeom prst="rect">
            <a:avLst/>
          </a:prstGeom>
          <a:noFill/>
          <a:ln>
            <a:noFill/>
          </a:ln>
        </p:spPr>
      </p:pic>
      <p:sp>
        <p:nvSpPr>
          <p:cNvPr id="26" name="Google Shape;26;p16"/>
          <p:cNvSpPr txBox="1"/>
          <p:nvPr>
            <p:ph idx="1" type="subTitle"/>
          </p:nvPr>
        </p:nvSpPr>
        <p:spPr>
          <a:xfrm>
            <a:off x="378000" y="2571750"/>
            <a:ext cx="4068000" cy="205200"/>
          </a:xfrm>
          <a:prstGeom prst="rect">
            <a:avLst/>
          </a:prstGeom>
          <a:noFill/>
          <a:ln>
            <a:noFill/>
          </a:ln>
        </p:spPr>
        <p:txBody>
          <a:bodyPr anchorCtr="0" anchor="t" bIns="0" lIns="0" spcFirstLastPara="1" rIns="0" wrap="square" tIns="0">
            <a:noAutofit/>
          </a:bodyPr>
          <a:lstStyle>
            <a:lvl1pPr lvl="0" algn="l">
              <a:lnSpc>
                <a:spcPct val="125000"/>
              </a:lnSpc>
              <a:spcBef>
                <a:spcPts val="0"/>
              </a:spcBef>
              <a:spcAft>
                <a:spcPts val="0"/>
              </a:spcAft>
              <a:buClr>
                <a:srgbClr val="FFFFFF"/>
              </a:buClr>
              <a:buSzPts val="1400"/>
              <a:buNone/>
              <a:defRPr b="1" i="0">
                <a:solidFill>
                  <a:srgbClr val="FFFFFF"/>
                </a:solidFill>
                <a:latin typeface="Arial"/>
                <a:ea typeface="Arial"/>
                <a:cs typeface="Arial"/>
                <a:sym typeface="Arial"/>
              </a:defRPr>
            </a:lvl1pPr>
            <a:lvl2pPr lvl="1" algn="l">
              <a:lnSpc>
                <a:spcPct val="97222"/>
              </a:lnSpc>
              <a:spcBef>
                <a:spcPts val="600"/>
              </a:spcBef>
              <a:spcAft>
                <a:spcPts val="0"/>
              </a:spcAft>
              <a:buClr>
                <a:srgbClr val="182739"/>
              </a:buClr>
              <a:buSzPts val="1980"/>
              <a:buChar char="•"/>
              <a:defRPr/>
            </a:lvl2pPr>
            <a:lvl3pPr lvl="2" algn="l">
              <a:lnSpc>
                <a:spcPct val="97222"/>
              </a:lnSpc>
              <a:spcBef>
                <a:spcPts val="600"/>
              </a:spcBef>
              <a:spcAft>
                <a:spcPts val="0"/>
              </a:spcAft>
              <a:buClr>
                <a:srgbClr val="182739"/>
              </a:buClr>
              <a:buSzPts val="1800"/>
              <a:buChar char="–"/>
              <a:defRPr/>
            </a:lvl3pPr>
            <a:lvl4pPr lvl="3" algn="l">
              <a:lnSpc>
                <a:spcPct val="97222"/>
              </a:lnSpc>
              <a:spcBef>
                <a:spcPts val="600"/>
              </a:spcBef>
              <a:spcAft>
                <a:spcPts val="0"/>
              </a:spcAft>
              <a:buClr>
                <a:srgbClr val="182739"/>
              </a:buClr>
              <a:buSzPts val="1800"/>
              <a:buChar char="–"/>
              <a:defRPr/>
            </a:lvl4pPr>
            <a:lvl5pPr lvl="4" algn="l">
              <a:lnSpc>
                <a:spcPct val="97222"/>
              </a:lnSpc>
              <a:spcBef>
                <a:spcPts val="600"/>
              </a:spcBef>
              <a:spcAft>
                <a:spcPts val="0"/>
              </a:spcAft>
              <a:buClr>
                <a:srgbClr val="182739"/>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slidenumber, no date, no x light">
  <p:cSld name="No slidenumber, no date, no x light">
    <p:spTree>
      <p:nvGrpSpPr>
        <p:cNvPr id="177" name="Shape 177"/>
        <p:cNvGrpSpPr/>
        <p:nvPr/>
      </p:nvGrpSpPr>
      <p:grpSpPr>
        <a:xfrm>
          <a:off x="0" y="0"/>
          <a:ext cx="0" cy="0"/>
          <a:chOff x="0" y="0"/>
          <a:chExt cx="0" cy="0"/>
        </a:xfrm>
      </p:grpSpPr>
      <p:sp>
        <p:nvSpPr>
          <p:cNvPr id="178" name="Google Shape;178;p44"/>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o slidenumber, no date, no x highlight">
  <p:cSld name="No slidenumber, no date, no x highlight">
    <p:bg>
      <p:bgPr>
        <a:solidFill>
          <a:srgbClr val="F7F4D9"/>
        </a:solidFill>
      </p:bgPr>
    </p:bg>
    <p:spTree>
      <p:nvGrpSpPr>
        <p:cNvPr id="179" name="Shape 179"/>
        <p:cNvGrpSpPr/>
        <p:nvPr/>
      </p:nvGrpSpPr>
      <p:grpSpPr>
        <a:xfrm>
          <a:off x="0" y="0"/>
          <a:ext cx="0" cy="0"/>
          <a:chOff x="0" y="0"/>
          <a:chExt cx="0" cy="0"/>
        </a:xfrm>
      </p:grpSpPr>
      <p:sp>
        <p:nvSpPr>
          <p:cNvPr id="180" name="Google Shape;180;p45"/>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algn="l">
              <a:lnSpc>
                <a:spcPct val="87000"/>
              </a:lnSpc>
              <a:spcBef>
                <a:spcPts val="0"/>
              </a:spcBef>
              <a:spcAft>
                <a:spcPts val="0"/>
              </a:spcAft>
              <a:buClr>
                <a:srgbClr val="18273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light" type="blank">
  <p:cSld name="BLANK">
    <p:spTree>
      <p:nvGrpSpPr>
        <p:cNvPr id="181" name="Shape 181"/>
        <p:cNvGrpSpPr/>
        <p:nvPr/>
      </p:nvGrpSpPr>
      <p:grpSpPr>
        <a:xfrm>
          <a:off x="0" y="0"/>
          <a:ext cx="0" cy="0"/>
          <a:chOff x="0" y="0"/>
          <a:chExt cx="0" cy="0"/>
        </a:xfrm>
      </p:grpSpPr>
      <p:pic>
        <p:nvPicPr>
          <p:cNvPr id="182" name="Google Shape;182;p46"/>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183" name="Google Shape;183;p46"/>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6"/>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dark">
  <p:cSld name="Leer dark">
    <p:bg>
      <p:bgPr>
        <a:solidFill>
          <a:srgbClr val="172739"/>
        </a:solidFill>
      </p:bgPr>
    </p:bg>
    <p:spTree>
      <p:nvGrpSpPr>
        <p:cNvPr id="185" name="Shape 185"/>
        <p:cNvGrpSpPr/>
        <p:nvPr/>
      </p:nvGrpSpPr>
      <p:grpSpPr>
        <a:xfrm>
          <a:off x="0" y="0"/>
          <a:ext cx="0" cy="0"/>
          <a:chOff x="0" y="0"/>
          <a:chExt cx="0" cy="0"/>
        </a:xfrm>
      </p:grpSpPr>
      <p:pic>
        <p:nvPicPr>
          <p:cNvPr id="186" name="Google Shape;186;p47"/>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187" name="Google Shape;187;p47"/>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160714"/>
              </a:lnSpc>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47"/>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b="1" i="0" sz="700" u="none">
                <a:solidFill>
                  <a:srgbClr val="FFFFFF"/>
                </a:solidFill>
                <a:latin typeface="Arial"/>
                <a:ea typeface="Arial"/>
                <a:cs typeface="Arial"/>
                <a:sym typeface="Arial"/>
              </a:defRPr>
            </a:lvl1pPr>
            <a:lvl2pPr indent="0" lvl="1" marL="0" algn="r">
              <a:lnSpc>
                <a:spcPct val="160714"/>
              </a:lnSpc>
              <a:spcBef>
                <a:spcPts val="0"/>
              </a:spcBef>
              <a:buNone/>
              <a:defRPr b="1" i="0" sz="700" u="none">
                <a:solidFill>
                  <a:srgbClr val="FFFFFF"/>
                </a:solidFill>
                <a:latin typeface="Arial"/>
                <a:ea typeface="Arial"/>
                <a:cs typeface="Arial"/>
                <a:sym typeface="Arial"/>
              </a:defRPr>
            </a:lvl2pPr>
            <a:lvl3pPr indent="0" lvl="2" marL="0" algn="r">
              <a:lnSpc>
                <a:spcPct val="160714"/>
              </a:lnSpc>
              <a:spcBef>
                <a:spcPts val="0"/>
              </a:spcBef>
              <a:buNone/>
              <a:defRPr b="1" i="0" sz="700" u="none">
                <a:solidFill>
                  <a:srgbClr val="FFFFFF"/>
                </a:solidFill>
                <a:latin typeface="Arial"/>
                <a:ea typeface="Arial"/>
                <a:cs typeface="Arial"/>
                <a:sym typeface="Arial"/>
              </a:defRPr>
            </a:lvl3pPr>
            <a:lvl4pPr indent="0" lvl="3" marL="0" algn="r">
              <a:lnSpc>
                <a:spcPct val="160714"/>
              </a:lnSpc>
              <a:spcBef>
                <a:spcPts val="0"/>
              </a:spcBef>
              <a:buNone/>
              <a:defRPr b="1" i="0" sz="700" u="none">
                <a:solidFill>
                  <a:srgbClr val="FFFFFF"/>
                </a:solidFill>
                <a:latin typeface="Arial"/>
                <a:ea typeface="Arial"/>
                <a:cs typeface="Arial"/>
                <a:sym typeface="Arial"/>
              </a:defRPr>
            </a:lvl4pPr>
            <a:lvl5pPr indent="0" lvl="4" marL="0" algn="r">
              <a:lnSpc>
                <a:spcPct val="160714"/>
              </a:lnSpc>
              <a:spcBef>
                <a:spcPts val="0"/>
              </a:spcBef>
              <a:buNone/>
              <a:defRPr b="1" i="0" sz="700" u="none">
                <a:solidFill>
                  <a:srgbClr val="FFFFFF"/>
                </a:solidFill>
                <a:latin typeface="Arial"/>
                <a:ea typeface="Arial"/>
                <a:cs typeface="Arial"/>
                <a:sym typeface="Arial"/>
              </a:defRPr>
            </a:lvl5pPr>
            <a:lvl6pPr indent="0" lvl="5" marL="0" algn="r">
              <a:lnSpc>
                <a:spcPct val="160714"/>
              </a:lnSpc>
              <a:spcBef>
                <a:spcPts val="0"/>
              </a:spcBef>
              <a:buNone/>
              <a:defRPr b="1" i="0" sz="700" u="none">
                <a:solidFill>
                  <a:srgbClr val="FFFFFF"/>
                </a:solidFill>
                <a:latin typeface="Arial"/>
                <a:ea typeface="Arial"/>
                <a:cs typeface="Arial"/>
                <a:sym typeface="Arial"/>
              </a:defRPr>
            </a:lvl6pPr>
            <a:lvl7pPr indent="0" lvl="6" marL="0" algn="r">
              <a:lnSpc>
                <a:spcPct val="160714"/>
              </a:lnSpc>
              <a:spcBef>
                <a:spcPts val="0"/>
              </a:spcBef>
              <a:buNone/>
              <a:defRPr b="1" i="0" sz="700" u="none">
                <a:solidFill>
                  <a:srgbClr val="FFFFFF"/>
                </a:solidFill>
                <a:latin typeface="Arial"/>
                <a:ea typeface="Arial"/>
                <a:cs typeface="Arial"/>
                <a:sym typeface="Arial"/>
              </a:defRPr>
            </a:lvl7pPr>
            <a:lvl8pPr indent="0" lvl="7" marL="0" algn="r">
              <a:lnSpc>
                <a:spcPct val="160714"/>
              </a:lnSpc>
              <a:spcBef>
                <a:spcPts val="0"/>
              </a:spcBef>
              <a:buNone/>
              <a:defRPr b="1" i="0" sz="700" u="none">
                <a:solidFill>
                  <a:srgbClr val="FFFFFF"/>
                </a:solidFill>
                <a:latin typeface="Arial"/>
                <a:ea typeface="Arial"/>
                <a:cs typeface="Arial"/>
                <a:sym typeface="Arial"/>
              </a:defRPr>
            </a:lvl8pPr>
            <a:lvl9pPr indent="0" lvl="8" marL="0" algn="r">
              <a:lnSpc>
                <a:spcPct val="160714"/>
              </a:lnSpc>
              <a:spcBef>
                <a:spcPts val="0"/>
              </a:spcBef>
              <a:buNone/>
              <a:defRPr b="1" i="0" sz="7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highlight">
  <p:cSld name="Leer highlight">
    <p:bg>
      <p:bgPr>
        <a:solidFill>
          <a:srgbClr val="F7F4D9"/>
        </a:solidFill>
      </p:bgPr>
    </p:bg>
    <p:spTree>
      <p:nvGrpSpPr>
        <p:cNvPr id="189" name="Shape 189"/>
        <p:cNvGrpSpPr/>
        <p:nvPr/>
      </p:nvGrpSpPr>
      <p:grpSpPr>
        <a:xfrm>
          <a:off x="0" y="0"/>
          <a:ext cx="0" cy="0"/>
          <a:chOff x="0" y="0"/>
          <a:chExt cx="0" cy="0"/>
        </a:xfrm>
      </p:grpSpPr>
      <p:pic>
        <p:nvPicPr>
          <p:cNvPr id="190" name="Google Shape;190;p48"/>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191" name="Google Shape;191;p48"/>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160714"/>
              </a:lnSpc>
              <a:spcBef>
                <a:spcPts val="0"/>
              </a:spcBef>
              <a:spcAft>
                <a:spcPts val="0"/>
              </a:spcAft>
              <a:buSzPts val="1400"/>
              <a:buNone/>
              <a:defRPr>
                <a:solidFill>
                  <a:srgbClr val="182739"/>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48"/>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b="1" i="0" sz="700" u="none">
                <a:solidFill>
                  <a:srgbClr val="182739"/>
                </a:solidFill>
                <a:latin typeface="Arial"/>
                <a:ea typeface="Arial"/>
                <a:cs typeface="Arial"/>
                <a:sym typeface="Arial"/>
              </a:defRPr>
            </a:lvl1pPr>
            <a:lvl2pPr indent="0" lvl="1" marL="0" algn="r">
              <a:lnSpc>
                <a:spcPct val="160714"/>
              </a:lnSpc>
              <a:spcBef>
                <a:spcPts val="0"/>
              </a:spcBef>
              <a:buNone/>
              <a:defRPr b="1" i="0" sz="700" u="none">
                <a:solidFill>
                  <a:srgbClr val="182739"/>
                </a:solidFill>
                <a:latin typeface="Arial"/>
                <a:ea typeface="Arial"/>
                <a:cs typeface="Arial"/>
                <a:sym typeface="Arial"/>
              </a:defRPr>
            </a:lvl2pPr>
            <a:lvl3pPr indent="0" lvl="2" marL="0" algn="r">
              <a:lnSpc>
                <a:spcPct val="160714"/>
              </a:lnSpc>
              <a:spcBef>
                <a:spcPts val="0"/>
              </a:spcBef>
              <a:buNone/>
              <a:defRPr b="1" i="0" sz="700" u="none">
                <a:solidFill>
                  <a:srgbClr val="182739"/>
                </a:solidFill>
                <a:latin typeface="Arial"/>
                <a:ea typeface="Arial"/>
                <a:cs typeface="Arial"/>
                <a:sym typeface="Arial"/>
              </a:defRPr>
            </a:lvl3pPr>
            <a:lvl4pPr indent="0" lvl="3" marL="0" algn="r">
              <a:lnSpc>
                <a:spcPct val="160714"/>
              </a:lnSpc>
              <a:spcBef>
                <a:spcPts val="0"/>
              </a:spcBef>
              <a:buNone/>
              <a:defRPr b="1" i="0" sz="700" u="none">
                <a:solidFill>
                  <a:srgbClr val="182739"/>
                </a:solidFill>
                <a:latin typeface="Arial"/>
                <a:ea typeface="Arial"/>
                <a:cs typeface="Arial"/>
                <a:sym typeface="Arial"/>
              </a:defRPr>
            </a:lvl4pPr>
            <a:lvl5pPr indent="0" lvl="4" marL="0" algn="r">
              <a:lnSpc>
                <a:spcPct val="160714"/>
              </a:lnSpc>
              <a:spcBef>
                <a:spcPts val="0"/>
              </a:spcBef>
              <a:buNone/>
              <a:defRPr b="1" i="0" sz="700" u="none">
                <a:solidFill>
                  <a:srgbClr val="182739"/>
                </a:solidFill>
                <a:latin typeface="Arial"/>
                <a:ea typeface="Arial"/>
                <a:cs typeface="Arial"/>
                <a:sym typeface="Arial"/>
              </a:defRPr>
            </a:lvl5pPr>
            <a:lvl6pPr indent="0" lvl="5" marL="0" algn="r">
              <a:lnSpc>
                <a:spcPct val="160714"/>
              </a:lnSpc>
              <a:spcBef>
                <a:spcPts val="0"/>
              </a:spcBef>
              <a:buNone/>
              <a:defRPr b="1" i="0" sz="700" u="none">
                <a:solidFill>
                  <a:srgbClr val="182739"/>
                </a:solidFill>
                <a:latin typeface="Arial"/>
                <a:ea typeface="Arial"/>
                <a:cs typeface="Arial"/>
                <a:sym typeface="Arial"/>
              </a:defRPr>
            </a:lvl6pPr>
            <a:lvl7pPr indent="0" lvl="6" marL="0" algn="r">
              <a:lnSpc>
                <a:spcPct val="160714"/>
              </a:lnSpc>
              <a:spcBef>
                <a:spcPts val="0"/>
              </a:spcBef>
              <a:buNone/>
              <a:defRPr b="1" i="0" sz="700" u="none">
                <a:solidFill>
                  <a:srgbClr val="182739"/>
                </a:solidFill>
                <a:latin typeface="Arial"/>
                <a:ea typeface="Arial"/>
                <a:cs typeface="Arial"/>
                <a:sym typeface="Arial"/>
              </a:defRPr>
            </a:lvl7pPr>
            <a:lvl8pPr indent="0" lvl="7" marL="0" algn="r">
              <a:lnSpc>
                <a:spcPct val="160714"/>
              </a:lnSpc>
              <a:spcBef>
                <a:spcPts val="0"/>
              </a:spcBef>
              <a:buNone/>
              <a:defRPr b="1" i="0" sz="700" u="none">
                <a:solidFill>
                  <a:srgbClr val="182739"/>
                </a:solidFill>
                <a:latin typeface="Arial"/>
                <a:ea typeface="Arial"/>
                <a:cs typeface="Arial"/>
                <a:sym typeface="Arial"/>
              </a:defRPr>
            </a:lvl8pPr>
            <a:lvl9pPr indent="0" lvl="8" marL="0" algn="r">
              <a:lnSpc>
                <a:spcPct val="160714"/>
              </a:lnSpc>
              <a:spcBef>
                <a:spcPts val="0"/>
              </a:spcBef>
              <a:buNone/>
              <a:defRPr b="1" i="0" sz="700" u="none">
                <a:solidFill>
                  <a:srgbClr val="18273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V01 dark">
  <p:cSld name="Chapter V01 dark">
    <p:bg>
      <p:bgPr>
        <a:solidFill>
          <a:srgbClr val="182739"/>
        </a:solidFill>
      </p:bgPr>
    </p:bg>
    <p:spTree>
      <p:nvGrpSpPr>
        <p:cNvPr id="201" name="Shape 201"/>
        <p:cNvGrpSpPr/>
        <p:nvPr/>
      </p:nvGrpSpPr>
      <p:grpSpPr>
        <a:xfrm>
          <a:off x="0" y="0"/>
          <a:ext cx="0" cy="0"/>
          <a:chOff x="0" y="0"/>
          <a:chExt cx="0" cy="0"/>
        </a:xfrm>
      </p:grpSpPr>
      <p:pic>
        <p:nvPicPr>
          <p:cNvPr id="202" name="Google Shape;202;p50"/>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203" name="Google Shape;203;p50"/>
          <p:cNvSpPr txBox="1"/>
          <p:nvPr>
            <p:ph type="title"/>
          </p:nvPr>
        </p:nvSpPr>
        <p:spPr>
          <a:xfrm>
            <a:off x="378000" y="306000"/>
            <a:ext cx="5488863" cy="1384995"/>
          </a:xfrm>
          <a:prstGeom prst="rect">
            <a:avLst/>
          </a:prstGeom>
          <a:noFill/>
          <a:ln>
            <a:noFill/>
          </a:ln>
        </p:spPr>
        <p:txBody>
          <a:bodyPr anchorCtr="0" anchor="t" bIns="0" lIns="0" spcFirstLastPara="1" rIns="0" wrap="square" tIns="0">
            <a:spAutoFit/>
          </a:bodyPr>
          <a:lstStyle>
            <a:lvl1pPr lvl="0" algn="l">
              <a:lnSpc>
                <a:spcPct val="112500"/>
              </a:lnSpc>
              <a:spcBef>
                <a:spcPts val="0"/>
              </a:spcBef>
              <a:spcAft>
                <a:spcPts val="0"/>
              </a:spcAft>
              <a:buClr>
                <a:srgbClr val="FFFFFF"/>
              </a:buClr>
              <a:buSzPts val="4800"/>
              <a:buFont typeface="Arial"/>
              <a:buNone/>
              <a:defRPr b="0" sz="48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4" name="Google Shape;204;p50"/>
          <p:cNvSpPr txBox="1"/>
          <p:nvPr>
            <p:ph idx="1" type="body"/>
          </p:nvPr>
        </p:nvSpPr>
        <p:spPr>
          <a:xfrm>
            <a:off x="377999" y="3486559"/>
            <a:ext cx="1800000" cy="1641475"/>
          </a:xfrm>
          <a:prstGeom prst="rect">
            <a:avLst/>
          </a:prstGeom>
          <a:noFill/>
          <a:ln>
            <a:noFill/>
          </a:ln>
        </p:spPr>
        <p:txBody>
          <a:bodyPr anchorCtr="0" anchor="b" bIns="0" lIns="0" spcFirstLastPara="1" rIns="0" wrap="square" tIns="0">
            <a:noAutofit/>
          </a:bodyPr>
          <a:lstStyle>
            <a:lvl1pPr indent="-228600" lvl="0" marL="457200" algn="l">
              <a:lnSpc>
                <a:spcPct val="104918"/>
              </a:lnSpc>
              <a:spcBef>
                <a:spcPts val="0"/>
              </a:spcBef>
              <a:spcAft>
                <a:spcPts val="0"/>
              </a:spcAft>
              <a:buClr>
                <a:srgbClr val="FFFFFF"/>
              </a:buClr>
              <a:buSzPts val="12200"/>
              <a:buFont typeface="Arial"/>
              <a:buNone/>
              <a:defRPr sz="12200">
                <a:solidFill>
                  <a:srgbClr val="FFFFFF"/>
                </a:solidFill>
                <a:latin typeface="Arial"/>
                <a:ea typeface="Arial"/>
                <a:cs typeface="Arial"/>
                <a:sym typeface="Arial"/>
              </a:defRPr>
            </a:lvl1pPr>
            <a:lvl2pPr indent="-228600" lvl="1" marL="914400" algn="l">
              <a:lnSpc>
                <a:spcPct val="104918"/>
              </a:lnSpc>
              <a:spcBef>
                <a:spcPts val="0"/>
              </a:spcBef>
              <a:spcAft>
                <a:spcPts val="0"/>
              </a:spcAft>
              <a:buClr>
                <a:schemeClr val="dk1"/>
              </a:buClr>
              <a:buSzPts val="13420"/>
              <a:buFont typeface="Arial"/>
              <a:buNone/>
              <a:defRPr sz="12200">
                <a:solidFill>
                  <a:schemeClr val="dk1"/>
                </a:solidFill>
                <a:latin typeface="Arial"/>
                <a:ea typeface="Arial"/>
                <a:cs typeface="Arial"/>
                <a:sym typeface="Arial"/>
              </a:defRPr>
            </a:lvl2pPr>
            <a:lvl3pPr indent="-228600" lvl="2" marL="1371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3pPr>
            <a:lvl4pPr indent="-228600" lvl="3" marL="1828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4pPr>
            <a:lvl5pPr indent="-228600" lvl="4" marL="22860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5pPr>
            <a:lvl6pPr indent="-228600" lvl="5" marL="27432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6pPr>
            <a:lvl7pPr indent="-228600" lvl="6" marL="32004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7pPr>
            <a:lvl8pPr indent="-228600" lvl="7" marL="3657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8pPr>
            <a:lvl9pPr indent="-228600" lvl="8" marL="4114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V02 light">
  <p:cSld name="Chapter V02 light">
    <p:bg>
      <p:bgPr>
        <a:solidFill>
          <a:srgbClr val="E1EDED"/>
        </a:solidFill>
      </p:bgPr>
    </p:bg>
    <p:spTree>
      <p:nvGrpSpPr>
        <p:cNvPr id="205" name="Shape 205"/>
        <p:cNvGrpSpPr/>
        <p:nvPr/>
      </p:nvGrpSpPr>
      <p:grpSpPr>
        <a:xfrm>
          <a:off x="0" y="0"/>
          <a:ext cx="0" cy="0"/>
          <a:chOff x="0" y="0"/>
          <a:chExt cx="0" cy="0"/>
        </a:xfrm>
      </p:grpSpPr>
      <p:pic>
        <p:nvPicPr>
          <p:cNvPr id="206" name="Google Shape;206;p51"/>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207" name="Google Shape;207;p51"/>
          <p:cNvSpPr txBox="1"/>
          <p:nvPr>
            <p:ph type="title"/>
          </p:nvPr>
        </p:nvSpPr>
        <p:spPr>
          <a:xfrm>
            <a:off x="378000" y="306000"/>
            <a:ext cx="5488863" cy="1384995"/>
          </a:xfrm>
          <a:prstGeom prst="rect">
            <a:avLst/>
          </a:prstGeom>
          <a:noFill/>
          <a:ln>
            <a:noFill/>
          </a:ln>
        </p:spPr>
        <p:txBody>
          <a:bodyPr anchorCtr="0" anchor="t" bIns="0" lIns="0" spcFirstLastPara="1" rIns="0" wrap="square" tIns="0">
            <a:spAutoFit/>
          </a:bodyPr>
          <a:lstStyle>
            <a:lvl1pPr lvl="0" algn="l">
              <a:lnSpc>
                <a:spcPct val="112500"/>
              </a:lnSpc>
              <a:spcBef>
                <a:spcPts val="0"/>
              </a:spcBef>
              <a:spcAft>
                <a:spcPts val="0"/>
              </a:spcAft>
              <a:buClr>
                <a:srgbClr val="182739"/>
              </a:buClr>
              <a:buSzPts val="4800"/>
              <a:buFont typeface="Arial"/>
              <a:buNone/>
              <a:defRPr b="0" sz="4800" cap="none">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8" name="Google Shape;208;p51"/>
          <p:cNvSpPr txBox="1"/>
          <p:nvPr>
            <p:ph idx="1" type="body"/>
          </p:nvPr>
        </p:nvSpPr>
        <p:spPr>
          <a:xfrm>
            <a:off x="377999" y="3486559"/>
            <a:ext cx="1800000" cy="1641475"/>
          </a:xfrm>
          <a:prstGeom prst="rect">
            <a:avLst/>
          </a:prstGeom>
          <a:noFill/>
          <a:ln>
            <a:noFill/>
          </a:ln>
        </p:spPr>
        <p:txBody>
          <a:bodyPr anchorCtr="0" anchor="b" bIns="0" lIns="0" spcFirstLastPara="1" rIns="0" wrap="square" tIns="0">
            <a:noAutofit/>
          </a:bodyPr>
          <a:lstStyle>
            <a:lvl1pPr indent="-228600" lvl="0" marL="457200" algn="l">
              <a:lnSpc>
                <a:spcPct val="104918"/>
              </a:lnSpc>
              <a:spcBef>
                <a:spcPts val="0"/>
              </a:spcBef>
              <a:spcAft>
                <a:spcPts val="0"/>
              </a:spcAft>
              <a:buClr>
                <a:srgbClr val="182739"/>
              </a:buClr>
              <a:buSzPts val="12200"/>
              <a:buFont typeface="Arial"/>
              <a:buNone/>
              <a:defRPr sz="12200">
                <a:solidFill>
                  <a:srgbClr val="182739"/>
                </a:solidFill>
                <a:latin typeface="Arial"/>
                <a:ea typeface="Arial"/>
                <a:cs typeface="Arial"/>
                <a:sym typeface="Arial"/>
              </a:defRPr>
            </a:lvl1pPr>
            <a:lvl2pPr indent="-228600" lvl="1" marL="914400" algn="l">
              <a:lnSpc>
                <a:spcPct val="104918"/>
              </a:lnSpc>
              <a:spcBef>
                <a:spcPts val="0"/>
              </a:spcBef>
              <a:spcAft>
                <a:spcPts val="0"/>
              </a:spcAft>
              <a:buClr>
                <a:schemeClr val="dk1"/>
              </a:buClr>
              <a:buSzPts val="13420"/>
              <a:buFont typeface="Arial"/>
              <a:buNone/>
              <a:defRPr sz="12200">
                <a:solidFill>
                  <a:schemeClr val="dk1"/>
                </a:solidFill>
                <a:latin typeface="Arial"/>
                <a:ea typeface="Arial"/>
                <a:cs typeface="Arial"/>
                <a:sym typeface="Arial"/>
              </a:defRPr>
            </a:lvl2pPr>
            <a:lvl3pPr indent="-228600" lvl="2" marL="1371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3pPr>
            <a:lvl4pPr indent="-228600" lvl="3" marL="1828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4pPr>
            <a:lvl5pPr indent="-228600" lvl="4" marL="22860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5pPr>
            <a:lvl6pPr indent="-228600" lvl="5" marL="27432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6pPr>
            <a:lvl7pPr indent="-228600" lvl="6" marL="32004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7pPr>
            <a:lvl8pPr indent="-228600" lvl="7" marL="3657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8pPr>
            <a:lvl9pPr indent="-228600" lvl="8" marL="4114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Intro V01 dark">
  <p:cSld name="Chapter Intro V01 dark">
    <p:bg>
      <p:bgPr>
        <a:solidFill>
          <a:srgbClr val="182739"/>
        </a:solidFill>
      </p:bgPr>
    </p:bg>
    <p:spTree>
      <p:nvGrpSpPr>
        <p:cNvPr id="209" name="Shape 209"/>
        <p:cNvGrpSpPr/>
        <p:nvPr/>
      </p:nvGrpSpPr>
      <p:grpSpPr>
        <a:xfrm>
          <a:off x="0" y="0"/>
          <a:ext cx="0" cy="0"/>
          <a:chOff x="0" y="0"/>
          <a:chExt cx="0" cy="0"/>
        </a:xfrm>
      </p:grpSpPr>
      <p:sp>
        <p:nvSpPr>
          <p:cNvPr id="210" name="Google Shape;210;p52"/>
          <p:cNvSpPr txBox="1"/>
          <p:nvPr>
            <p:ph type="title"/>
          </p:nvPr>
        </p:nvSpPr>
        <p:spPr>
          <a:xfrm>
            <a:off x="378000" y="1879252"/>
            <a:ext cx="6949900" cy="1384995"/>
          </a:xfrm>
          <a:prstGeom prst="rect">
            <a:avLst/>
          </a:prstGeom>
          <a:noFill/>
          <a:ln>
            <a:noFill/>
          </a:ln>
        </p:spPr>
        <p:txBody>
          <a:bodyPr anchorCtr="0" anchor="ctr" bIns="0" lIns="0" spcFirstLastPara="1" rIns="0" wrap="square" tIns="0">
            <a:spAutoFit/>
          </a:bodyPr>
          <a:lstStyle>
            <a:lvl1pPr lvl="0" marR="0" algn="l">
              <a:lnSpc>
                <a:spcPct val="112500"/>
              </a:lnSpc>
              <a:spcBef>
                <a:spcPts val="0"/>
              </a:spcBef>
              <a:spcAft>
                <a:spcPts val="0"/>
              </a:spcAft>
              <a:buClr>
                <a:srgbClr val="FFFFFF"/>
              </a:buClr>
              <a:buSzPts val="4800"/>
              <a:buFont typeface="Arial"/>
              <a:buNone/>
              <a:defRPr b="0" sz="48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1" name="Google Shape;211;p52"/>
          <p:cNvPicPr preferRelativeResize="0"/>
          <p:nvPr/>
        </p:nvPicPr>
        <p:blipFill rotWithShape="1">
          <a:blip r:embed="rId2">
            <a:alphaModFix/>
          </a:blip>
          <a:srcRect b="62339" l="-7829" r="-4718" t="19884"/>
          <a:stretch/>
        </p:blipFill>
        <p:spPr>
          <a:xfrm>
            <a:off x="4905955" y="4357316"/>
            <a:ext cx="4977517" cy="786184"/>
          </a:xfrm>
          <a:prstGeom prst="rect">
            <a:avLst/>
          </a:prstGeom>
          <a:noFill/>
          <a:ln>
            <a:noFill/>
          </a:ln>
        </p:spPr>
      </p:pic>
      <p:pic>
        <p:nvPicPr>
          <p:cNvPr id="212" name="Google Shape;212;p52"/>
          <p:cNvPicPr preferRelativeResize="0"/>
          <p:nvPr/>
        </p:nvPicPr>
        <p:blipFill rotWithShape="1">
          <a:blip r:embed="rId2">
            <a:alphaModFix/>
          </a:blip>
          <a:srcRect b="0" l="-7829" r="-4718" t="37660"/>
          <a:stretch/>
        </p:blipFill>
        <p:spPr>
          <a:xfrm>
            <a:off x="4905955" y="72097"/>
            <a:ext cx="4977517" cy="2757157"/>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Intro V02 light">
  <p:cSld name="Chapter Intro V02 light">
    <p:bg>
      <p:bgPr>
        <a:solidFill>
          <a:srgbClr val="E1EDED"/>
        </a:solidFill>
      </p:bgPr>
    </p:bg>
    <p:spTree>
      <p:nvGrpSpPr>
        <p:cNvPr id="213" name="Shape 213"/>
        <p:cNvGrpSpPr/>
        <p:nvPr/>
      </p:nvGrpSpPr>
      <p:grpSpPr>
        <a:xfrm>
          <a:off x="0" y="0"/>
          <a:ext cx="0" cy="0"/>
          <a:chOff x="0" y="0"/>
          <a:chExt cx="0" cy="0"/>
        </a:xfrm>
      </p:grpSpPr>
      <p:sp>
        <p:nvSpPr>
          <p:cNvPr id="214" name="Google Shape;214;p53"/>
          <p:cNvSpPr txBox="1"/>
          <p:nvPr>
            <p:ph type="title"/>
          </p:nvPr>
        </p:nvSpPr>
        <p:spPr>
          <a:xfrm>
            <a:off x="378000" y="1879252"/>
            <a:ext cx="6949900" cy="1384995"/>
          </a:xfrm>
          <a:prstGeom prst="rect">
            <a:avLst/>
          </a:prstGeom>
          <a:noFill/>
          <a:ln>
            <a:noFill/>
          </a:ln>
        </p:spPr>
        <p:txBody>
          <a:bodyPr anchorCtr="0" anchor="ctr" bIns="0" lIns="0" spcFirstLastPara="1" rIns="0" wrap="square" tIns="0">
            <a:spAutoFit/>
          </a:bodyPr>
          <a:lstStyle>
            <a:lvl1pPr lvl="0" algn="l">
              <a:lnSpc>
                <a:spcPct val="112500"/>
              </a:lnSpc>
              <a:spcBef>
                <a:spcPts val="0"/>
              </a:spcBef>
              <a:spcAft>
                <a:spcPts val="0"/>
              </a:spcAft>
              <a:buClr>
                <a:srgbClr val="172739"/>
              </a:buClr>
              <a:buSzPts val="4800"/>
              <a:buFont typeface="Arial"/>
              <a:buNone/>
              <a:defRPr b="0" sz="4800" cap="none">
                <a:solidFill>
                  <a:srgbClr val="17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5" name="Google Shape;215;p53"/>
          <p:cNvPicPr preferRelativeResize="0"/>
          <p:nvPr/>
        </p:nvPicPr>
        <p:blipFill rotWithShape="1">
          <a:blip r:embed="rId2">
            <a:alphaModFix/>
          </a:blip>
          <a:srcRect b="62339" l="-7829" r="-4718" t="19884"/>
          <a:stretch/>
        </p:blipFill>
        <p:spPr>
          <a:xfrm>
            <a:off x="4905955" y="4357316"/>
            <a:ext cx="4977517" cy="786184"/>
          </a:xfrm>
          <a:prstGeom prst="rect">
            <a:avLst/>
          </a:prstGeom>
          <a:noFill/>
          <a:ln>
            <a:noFill/>
          </a:ln>
        </p:spPr>
      </p:pic>
      <p:pic>
        <p:nvPicPr>
          <p:cNvPr id="216" name="Google Shape;216;p53"/>
          <p:cNvPicPr preferRelativeResize="0"/>
          <p:nvPr/>
        </p:nvPicPr>
        <p:blipFill rotWithShape="1">
          <a:blip r:embed="rId2">
            <a:alphaModFix/>
          </a:blip>
          <a:srcRect b="0" l="-7829" r="-4718" t="37660"/>
          <a:stretch/>
        </p:blipFill>
        <p:spPr>
          <a:xfrm>
            <a:off x="4905955" y="72097"/>
            <a:ext cx="4977517" cy="2757157"/>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Intro V03 Highlight">
  <p:cSld name="Chapter Intro V03 Highlight">
    <p:bg>
      <p:bgPr>
        <a:solidFill>
          <a:srgbClr val="F7F4D9"/>
        </a:solidFill>
      </p:bgPr>
    </p:bg>
    <p:spTree>
      <p:nvGrpSpPr>
        <p:cNvPr id="217" name="Shape 217"/>
        <p:cNvGrpSpPr/>
        <p:nvPr/>
      </p:nvGrpSpPr>
      <p:grpSpPr>
        <a:xfrm>
          <a:off x="0" y="0"/>
          <a:ext cx="0" cy="0"/>
          <a:chOff x="0" y="0"/>
          <a:chExt cx="0" cy="0"/>
        </a:xfrm>
      </p:grpSpPr>
      <p:sp>
        <p:nvSpPr>
          <p:cNvPr id="218" name="Google Shape;218;p54"/>
          <p:cNvSpPr txBox="1"/>
          <p:nvPr>
            <p:ph type="title"/>
          </p:nvPr>
        </p:nvSpPr>
        <p:spPr>
          <a:xfrm>
            <a:off x="378000" y="1879252"/>
            <a:ext cx="6949900" cy="1384995"/>
          </a:xfrm>
          <a:prstGeom prst="rect">
            <a:avLst/>
          </a:prstGeom>
          <a:noFill/>
          <a:ln>
            <a:noFill/>
          </a:ln>
        </p:spPr>
        <p:txBody>
          <a:bodyPr anchorCtr="0" anchor="ctr" bIns="0" lIns="0" spcFirstLastPara="1" rIns="0" wrap="square" tIns="0">
            <a:spAutoFit/>
          </a:bodyPr>
          <a:lstStyle>
            <a:lvl1pPr lvl="0" algn="l">
              <a:lnSpc>
                <a:spcPct val="112500"/>
              </a:lnSpc>
              <a:spcBef>
                <a:spcPts val="0"/>
              </a:spcBef>
              <a:spcAft>
                <a:spcPts val="0"/>
              </a:spcAft>
              <a:buClr>
                <a:srgbClr val="172739"/>
              </a:buClr>
              <a:buSzPts val="4800"/>
              <a:buFont typeface="Arial"/>
              <a:buNone/>
              <a:defRPr b="0" sz="4800" cap="none">
                <a:solidFill>
                  <a:srgbClr val="17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219" name="Google Shape;219;p54"/>
          <p:cNvPicPr preferRelativeResize="0"/>
          <p:nvPr/>
        </p:nvPicPr>
        <p:blipFill rotWithShape="1">
          <a:blip r:embed="rId2">
            <a:alphaModFix/>
          </a:blip>
          <a:srcRect b="62339" l="-7829" r="-4718" t="19884"/>
          <a:stretch/>
        </p:blipFill>
        <p:spPr>
          <a:xfrm>
            <a:off x="4905955" y="4357316"/>
            <a:ext cx="4977517" cy="786184"/>
          </a:xfrm>
          <a:prstGeom prst="rect">
            <a:avLst/>
          </a:prstGeom>
          <a:noFill/>
          <a:ln>
            <a:noFill/>
          </a:ln>
        </p:spPr>
      </p:pic>
      <p:pic>
        <p:nvPicPr>
          <p:cNvPr id="220" name="Google Shape;220;p54"/>
          <p:cNvPicPr preferRelativeResize="0"/>
          <p:nvPr/>
        </p:nvPicPr>
        <p:blipFill rotWithShape="1">
          <a:blip r:embed="rId2">
            <a:alphaModFix/>
          </a:blip>
          <a:srcRect b="0" l="-7829" r="-4718" t="37660"/>
          <a:stretch/>
        </p:blipFill>
        <p:spPr>
          <a:xfrm>
            <a:off x="4905955" y="72097"/>
            <a:ext cx="4977517" cy="27571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Practise-dark">
  <p:cSld name="Title ES Practise-dark">
    <p:bg>
      <p:bgPr>
        <a:solidFill>
          <a:srgbClr val="13273A"/>
        </a:solidFill>
      </p:bgPr>
    </p:bg>
    <p:spTree>
      <p:nvGrpSpPr>
        <p:cNvPr id="27" name="Shape 27"/>
        <p:cNvGrpSpPr/>
        <p:nvPr/>
      </p:nvGrpSpPr>
      <p:grpSpPr>
        <a:xfrm>
          <a:off x="0" y="0"/>
          <a:ext cx="0" cy="0"/>
          <a:chOff x="0" y="0"/>
          <a:chExt cx="0" cy="0"/>
        </a:xfrm>
      </p:grpSpPr>
      <p:sp>
        <p:nvSpPr>
          <p:cNvPr id="28" name="Google Shape;28;p17"/>
          <p:cNvSpPr txBox="1"/>
          <p:nvPr>
            <p:ph type="title"/>
          </p:nvPr>
        </p:nvSpPr>
        <p:spPr>
          <a:xfrm>
            <a:off x="376237" y="378000"/>
            <a:ext cx="550686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7"/>
          <p:cNvSpPr txBox="1"/>
          <p:nvPr>
            <p:ph idx="1" type="subTitle"/>
          </p:nvPr>
        </p:nvSpPr>
        <p:spPr>
          <a:xfrm>
            <a:off x="378000" y="2571750"/>
            <a:ext cx="4068000" cy="205200"/>
          </a:xfrm>
          <a:prstGeom prst="rect">
            <a:avLst/>
          </a:prstGeom>
          <a:noFill/>
          <a:ln>
            <a:noFill/>
          </a:ln>
        </p:spPr>
        <p:txBody>
          <a:bodyPr anchorCtr="0" anchor="t" bIns="0" lIns="0" spcFirstLastPara="1" rIns="0" wrap="square" tIns="0">
            <a:noAutofit/>
          </a:bodyPr>
          <a:lstStyle>
            <a:lvl1pPr lvl="0" algn="l">
              <a:lnSpc>
                <a:spcPct val="125000"/>
              </a:lnSpc>
              <a:spcBef>
                <a:spcPts val="0"/>
              </a:spcBef>
              <a:spcAft>
                <a:spcPts val="0"/>
              </a:spcAft>
              <a:buClr>
                <a:srgbClr val="FFFFFF"/>
              </a:buClr>
              <a:buSzPts val="1400"/>
              <a:buNone/>
              <a:defRPr b="1" i="0">
                <a:solidFill>
                  <a:srgbClr val="FFFFFF"/>
                </a:solidFill>
                <a:latin typeface="Arial"/>
                <a:ea typeface="Arial"/>
                <a:cs typeface="Arial"/>
                <a:sym typeface="Arial"/>
              </a:defRPr>
            </a:lvl1pPr>
            <a:lvl2pPr lvl="1" algn="l">
              <a:lnSpc>
                <a:spcPct val="97222"/>
              </a:lnSpc>
              <a:spcBef>
                <a:spcPts val="600"/>
              </a:spcBef>
              <a:spcAft>
                <a:spcPts val="0"/>
              </a:spcAft>
              <a:buClr>
                <a:srgbClr val="182739"/>
              </a:buClr>
              <a:buSzPts val="1980"/>
              <a:buChar char="•"/>
              <a:defRPr/>
            </a:lvl2pPr>
            <a:lvl3pPr lvl="2" algn="l">
              <a:lnSpc>
                <a:spcPct val="97222"/>
              </a:lnSpc>
              <a:spcBef>
                <a:spcPts val="600"/>
              </a:spcBef>
              <a:spcAft>
                <a:spcPts val="0"/>
              </a:spcAft>
              <a:buClr>
                <a:srgbClr val="182739"/>
              </a:buClr>
              <a:buSzPts val="1800"/>
              <a:buChar char="–"/>
              <a:defRPr/>
            </a:lvl3pPr>
            <a:lvl4pPr lvl="3" algn="l">
              <a:lnSpc>
                <a:spcPct val="97222"/>
              </a:lnSpc>
              <a:spcBef>
                <a:spcPts val="600"/>
              </a:spcBef>
              <a:spcAft>
                <a:spcPts val="0"/>
              </a:spcAft>
              <a:buClr>
                <a:srgbClr val="182739"/>
              </a:buClr>
              <a:buSzPts val="1800"/>
              <a:buChar char="–"/>
              <a:defRPr/>
            </a:lvl4pPr>
            <a:lvl5pPr lvl="4" algn="l">
              <a:lnSpc>
                <a:spcPct val="97222"/>
              </a:lnSpc>
              <a:spcBef>
                <a:spcPts val="600"/>
              </a:spcBef>
              <a:spcAft>
                <a:spcPts val="0"/>
              </a:spcAft>
              <a:buClr>
                <a:srgbClr val="182739"/>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30" name="Google Shape;30;p17"/>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with image V01">
  <p:cSld name="Chapter with image V01">
    <p:bg>
      <p:bgPr>
        <a:solidFill>
          <a:srgbClr val="182739"/>
        </a:solidFill>
      </p:bgPr>
    </p:bg>
    <p:spTree>
      <p:nvGrpSpPr>
        <p:cNvPr id="221" name="Shape 221"/>
        <p:cNvGrpSpPr/>
        <p:nvPr/>
      </p:nvGrpSpPr>
      <p:grpSpPr>
        <a:xfrm>
          <a:off x="0" y="0"/>
          <a:ext cx="0" cy="0"/>
          <a:chOff x="0" y="0"/>
          <a:chExt cx="0" cy="0"/>
        </a:xfrm>
      </p:grpSpPr>
      <p:sp>
        <p:nvSpPr>
          <p:cNvPr id="222" name="Google Shape;222;p55"/>
          <p:cNvSpPr/>
          <p:nvPr>
            <p:ph idx="2" type="pic"/>
          </p:nvPr>
        </p:nvSpPr>
        <p:spPr>
          <a:xfrm>
            <a:off x="0" y="72000"/>
            <a:ext cx="9144000" cy="5071500"/>
          </a:xfrm>
          <a:prstGeom prst="rect">
            <a:avLst/>
          </a:prstGeom>
          <a:solidFill>
            <a:srgbClr val="7F7F7F"/>
          </a:solidFill>
          <a:ln>
            <a:noFill/>
          </a:ln>
        </p:spPr>
      </p:sp>
      <p:sp>
        <p:nvSpPr>
          <p:cNvPr id="223" name="Google Shape;223;p55"/>
          <p:cNvSpPr txBox="1"/>
          <p:nvPr>
            <p:ph type="title"/>
          </p:nvPr>
        </p:nvSpPr>
        <p:spPr>
          <a:xfrm>
            <a:off x="378000" y="306000"/>
            <a:ext cx="5488863" cy="1384995"/>
          </a:xfrm>
          <a:prstGeom prst="rect">
            <a:avLst/>
          </a:prstGeom>
          <a:noFill/>
          <a:ln>
            <a:noFill/>
          </a:ln>
        </p:spPr>
        <p:txBody>
          <a:bodyPr anchorCtr="0" anchor="t" bIns="0" lIns="0" spcFirstLastPara="1" rIns="0" wrap="square" tIns="0">
            <a:spAutoFit/>
          </a:bodyPr>
          <a:lstStyle>
            <a:lvl1pPr lvl="0" algn="l">
              <a:lnSpc>
                <a:spcPct val="112500"/>
              </a:lnSpc>
              <a:spcBef>
                <a:spcPts val="0"/>
              </a:spcBef>
              <a:spcAft>
                <a:spcPts val="0"/>
              </a:spcAft>
              <a:buClr>
                <a:schemeClr val="lt1"/>
              </a:buClr>
              <a:buSzPts val="4800"/>
              <a:buFont typeface="Arial"/>
              <a:buNone/>
              <a:defRPr b="0"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55"/>
          <p:cNvSpPr txBox="1"/>
          <p:nvPr>
            <p:ph idx="1" type="body"/>
          </p:nvPr>
        </p:nvSpPr>
        <p:spPr>
          <a:xfrm>
            <a:off x="377999" y="3486559"/>
            <a:ext cx="1800000" cy="1641475"/>
          </a:xfrm>
          <a:prstGeom prst="rect">
            <a:avLst/>
          </a:prstGeom>
          <a:noFill/>
          <a:ln>
            <a:noFill/>
          </a:ln>
        </p:spPr>
        <p:txBody>
          <a:bodyPr anchorCtr="0" anchor="b" bIns="0" lIns="0" spcFirstLastPara="1" rIns="0" wrap="square" tIns="0">
            <a:noAutofit/>
          </a:bodyPr>
          <a:lstStyle>
            <a:lvl1pPr indent="-228600" lvl="0" marL="457200" algn="l">
              <a:lnSpc>
                <a:spcPct val="104918"/>
              </a:lnSpc>
              <a:spcBef>
                <a:spcPts val="0"/>
              </a:spcBef>
              <a:spcAft>
                <a:spcPts val="0"/>
              </a:spcAft>
              <a:buClr>
                <a:schemeClr val="lt1"/>
              </a:buClr>
              <a:buSzPts val="12200"/>
              <a:buFont typeface="Arial"/>
              <a:buNone/>
              <a:defRPr sz="12200">
                <a:solidFill>
                  <a:schemeClr val="lt1"/>
                </a:solidFill>
                <a:latin typeface="Arial"/>
                <a:ea typeface="Arial"/>
                <a:cs typeface="Arial"/>
                <a:sym typeface="Arial"/>
              </a:defRPr>
            </a:lvl1pPr>
            <a:lvl2pPr indent="-228600" lvl="1" marL="914400" algn="l">
              <a:lnSpc>
                <a:spcPct val="104918"/>
              </a:lnSpc>
              <a:spcBef>
                <a:spcPts val="0"/>
              </a:spcBef>
              <a:spcAft>
                <a:spcPts val="0"/>
              </a:spcAft>
              <a:buClr>
                <a:schemeClr val="lt1"/>
              </a:buClr>
              <a:buSzPts val="13420"/>
              <a:buFont typeface="Arial"/>
              <a:buNone/>
              <a:defRPr sz="12200">
                <a:solidFill>
                  <a:schemeClr val="lt1"/>
                </a:solidFill>
                <a:latin typeface="Arial"/>
                <a:ea typeface="Arial"/>
                <a:cs typeface="Arial"/>
                <a:sym typeface="Arial"/>
              </a:defRPr>
            </a:lvl2pPr>
            <a:lvl3pPr indent="-228600" lvl="2" marL="13716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3pPr>
            <a:lvl4pPr indent="-228600" lvl="3" marL="18288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4pPr>
            <a:lvl5pPr indent="-228600" lvl="4" marL="22860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5pPr>
            <a:lvl6pPr indent="-228600" lvl="5" marL="27432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6pPr>
            <a:lvl7pPr indent="-228600" lvl="6" marL="32004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7pPr>
            <a:lvl8pPr indent="-228600" lvl="7" marL="36576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8pPr>
            <a:lvl9pPr indent="-228600" lvl="8" marL="4114800" algn="l">
              <a:lnSpc>
                <a:spcPct val="104918"/>
              </a:lnSpc>
              <a:spcBef>
                <a:spcPts val="0"/>
              </a:spcBef>
              <a:spcAft>
                <a:spcPts val="0"/>
              </a:spcAft>
              <a:buClr>
                <a:schemeClr val="lt1"/>
              </a:buClr>
              <a:buSzPts val="12200"/>
              <a:buNone/>
              <a:defRPr sz="12200">
                <a:solidFill>
                  <a:schemeClr val="lt1"/>
                </a:solidFill>
                <a:latin typeface="Arial"/>
                <a:ea typeface="Arial"/>
                <a:cs typeface="Arial"/>
                <a:sym typeface="Arial"/>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with image V02">
  <p:cSld name="Chapter with image V02">
    <p:bg>
      <p:bgPr>
        <a:solidFill>
          <a:srgbClr val="182739"/>
        </a:solidFill>
      </p:bgPr>
    </p:bg>
    <p:spTree>
      <p:nvGrpSpPr>
        <p:cNvPr id="225" name="Shape 225"/>
        <p:cNvGrpSpPr/>
        <p:nvPr/>
      </p:nvGrpSpPr>
      <p:grpSpPr>
        <a:xfrm>
          <a:off x="0" y="0"/>
          <a:ext cx="0" cy="0"/>
          <a:chOff x="0" y="0"/>
          <a:chExt cx="0" cy="0"/>
        </a:xfrm>
      </p:grpSpPr>
      <p:sp>
        <p:nvSpPr>
          <p:cNvPr id="226" name="Google Shape;226;p56"/>
          <p:cNvSpPr/>
          <p:nvPr>
            <p:ph idx="2" type="pic"/>
          </p:nvPr>
        </p:nvSpPr>
        <p:spPr>
          <a:xfrm>
            <a:off x="4699000" y="72000"/>
            <a:ext cx="4445000" cy="5071500"/>
          </a:xfrm>
          <a:prstGeom prst="rect">
            <a:avLst/>
          </a:prstGeom>
          <a:solidFill>
            <a:srgbClr val="7F7F7F"/>
          </a:solidFill>
          <a:ln>
            <a:noFill/>
          </a:ln>
        </p:spPr>
      </p:sp>
      <p:sp>
        <p:nvSpPr>
          <p:cNvPr id="227" name="Google Shape;227;p56"/>
          <p:cNvSpPr txBox="1"/>
          <p:nvPr>
            <p:ph type="title"/>
          </p:nvPr>
        </p:nvSpPr>
        <p:spPr>
          <a:xfrm>
            <a:off x="378001" y="306000"/>
            <a:ext cx="4068588" cy="1384995"/>
          </a:xfrm>
          <a:prstGeom prst="rect">
            <a:avLst/>
          </a:prstGeom>
          <a:noFill/>
          <a:ln>
            <a:noFill/>
          </a:ln>
        </p:spPr>
        <p:txBody>
          <a:bodyPr anchorCtr="0" anchor="t" bIns="0" lIns="0" spcFirstLastPara="1" rIns="0" wrap="square" tIns="0">
            <a:spAutoFit/>
          </a:bodyPr>
          <a:lstStyle>
            <a:lvl1pPr lvl="0" algn="l">
              <a:lnSpc>
                <a:spcPct val="112500"/>
              </a:lnSpc>
              <a:spcBef>
                <a:spcPts val="0"/>
              </a:spcBef>
              <a:spcAft>
                <a:spcPts val="0"/>
              </a:spcAft>
              <a:buClr>
                <a:srgbClr val="FFFFFF"/>
              </a:buClr>
              <a:buSzPts val="4800"/>
              <a:buFont typeface="Arial"/>
              <a:buNone/>
              <a:defRPr b="0" sz="48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56"/>
          <p:cNvSpPr txBox="1"/>
          <p:nvPr>
            <p:ph idx="1" type="body"/>
          </p:nvPr>
        </p:nvSpPr>
        <p:spPr>
          <a:xfrm>
            <a:off x="377999" y="3486559"/>
            <a:ext cx="1800000" cy="1641475"/>
          </a:xfrm>
          <a:prstGeom prst="rect">
            <a:avLst/>
          </a:prstGeom>
          <a:noFill/>
          <a:ln>
            <a:noFill/>
          </a:ln>
        </p:spPr>
        <p:txBody>
          <a:bodyPr anchorCtr="0" anchor="b" bIns="0" lIns="0" spcFirstLastPara="1" rIns="0" wrap="square" tIns="0">
            <a:noAutofit/>
          </a:bodyPr>
          <a:lstStyle>
            <a:lvl1pPr indent="-228600" lvl="0" marL="457200" algn="l">
              <a:lnSpc>
                <a:spcPct val="104918"/>
              </a:lnSpc>
              <a:spcBef>
                <a:spcPts val="0"/>
              </a:spcBef>
              <a:spcAft>
                <a:spcPts val="0"/>
              </a:spcAft>
              <a:buClr>
                <a:srgbClr val="FFFFFF"/>
              </a:buClr>
              <a:buSzPts val="12200"/>
              <a:buFont typeface="Arial"/>
              <a:buNone/>
              <a:defRPr sz="12200">
                <a:solidFill>
                  <a:srgbClr val="FFFFFF"/>
                </a:solidFill>
                <a:latin typeface="Arial"/>
                <a:ea typeface="Arial"/>
                <a:cs typeface="Arial"/>
                <a:sym typeface="Arial"/>
              </a:defRPr>
            </a:lvl1pPr>
            <a:lvl2pPr indent="-228600" lvl="1" marL="914400" algn="l">
              <a:lnSpc>
                <a:spcPct val="104918"/>
              </a:lnSpc>
              <a:spcBef>
                <a:spcPts val="0"/>
              </a:spcBef>
              <a:spcAft>
                <a:spcPts val="0"/>
              </a:spcAft>
              <a:buClr>
                <a:schemeClr val="dk1"/>
              </a:buClr>
              <a:buSzPts val="13420"/>
              <a:buFont typeface="Arial"/>
              <a:buNone/>
              <a:defRPr sz="12200">
                <a:solidFill>
                  <a:schemeClr val="dk1"/>
                </a:solidFill>
                <a:latin typeface="Arial"/>
                <a:ea typeface="Arial"/>
                <a:cs typeface="Arial"/>
                <a:sym typeface="Arial"/>
              </a:defRPr>
            </a:lvl2pPr>
            <a:lvl3pPr indent="-228600" lvl="2" marL="1371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3pPr>
            <a:lvl4pPr indent="-228600" lvl="3" marL="1828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4pPr>
            <a:lvl5pPr indent="-228600" lvl="4" marL="22860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5pPr>
            <a:lvl6pPr indent="-228600" lvl="5" marL="27432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6pPr>
            <a:lvl7pPr indent="-228600" lvl="6" marL="32004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7pPr>
            <a:lvl8pPr indent="-228600" lvl="7" marL="36576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8pPr>
            <a:lvl9pPr indent="-228600" lvl="8" marL="4114800" algn="l">
              <a:lnSpc>
                <a:spcPct val="104918"/>
              </a:lnSpc>
              <a:spcBef>
                <a:spcPts val="0"/>
              </a:spcBef>
              <a:spcAft>
                <a:spcPts val="0"/>
              </a:spcAft>
              <a:buClr>
                <a:schemeClr val="dk1"/>
              </a:buClr>
              <a:buSzPts val="12200"/>
              <a:buNone/>
              <a:defRPr sz="12200">
                <a:solidFill>
                  <a:schemeClr val="dk1"/>
                </a:solidFill>
                <a:latin typeface="Arial"/>
                <a:ea typeface="Arial"/>
                <a:cs typeface="Arial"/>
                <a:sym typeface="Aria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light">
  <p:cSld name="Closing chart light">
    <p:bg>
      <p:bgPr>
        <a:solidFill>
          <a:srgbClr val="E1EDED"/>
        </a:solidFill>
      </p:bgPr>
    </p:bg>
    <p:spTree>
      <p:nvGrpSpPr>
        <p:cNvPr id="229" name="Shape 229"/>
        <p:cNvGrpSpPr/>
        <p:nvPr/>
      </p:nvGrpSpPr>
      <p:grpSpPr>
        <a:xfrm>
          <a:off x="0" y="0"/>
          <a:ext cx="0" cy="0"/>
          <a:chOff x="0" y="0"/>
          <a:chExt cx="0" cy="0"/>
        </a:xfrm>
      </p:grpSpPr>
      <p:sp>
        <p:nvSpPr>
          <p:cNvPr id="230" name="Google Shape;230;p57"/>
          <p:cNvSpPr txBox="1"/>
          <p:nvPr>
            <p:ph idx="1" type="body"/>
          </p:nvPr>
        </p:nvSpPr>
        <p:spPr>
          <a:xfrm>
            <a:off x="378000" y="375506"/>
            <a:ext cx="6948000" cy="10259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82739"/>
              </a:buClr>
              <a:buSzPts val="4000"/>
              <a:buNone/>
              <a:defRPr sz="4000">
                <a:solidFill>
                  <a:srgbClr val="182739"/>
                </a:solidFill>
                <a:latin typeface="Arial"/>
                <a:ea typeface="Arial"/>
                <a:cs typeface="Arial"/>
                <a:sym typeface="Arial"/>
              </a:defRPr>
            </a:lvl1pPr>
            <a:lvl2pPr indent="-647700" lvl="1" marL="914400" algn="r">
              <a:lnSpc>
                <a:spcPct val="100000"/>
              </a:lnSpc>
              <a:spcBef>
                <a:spcPts val="0"/>
              </a:spcBef>
              <a:spcAft>
                <a:spcPts val="0"/>
              </a:spcAft>
              <a:buClr>
                <a:srgbClr val="EA1C0A"/>
              </a:buClr>
              <a:buSzPts val="6600"/>
              <a:buFont typeface="Arial"/>
              <a:buChar char="•"/>
              <a:defRPr sz="6000">
                <a:solidFill>
                  <a:srgbClr val="EA1C0A"/>
                </a:solidFill>
                <a:latin typeface="Arial"/>
                <a:ea typeface="Arial"/>
                <a:cs typeface="Arial"/>
                <a:sym typeface="Arial"/>
              </a:defRPr>
            </a:lvl2pPr>
            <a:lvl3pPr indent="-609600" lvl="2" marL="13716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3pPr>
            <a:lvl4pPr indent="-609600" lvl="3" marL="18288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4pPr>
            <a:lvl5pPr indent="-609600" lvl="4" marL="22860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1" name="Google Shape;231;p57"/>
          <p:cNvSpPr txBox="1"/>
          <p:nvPr>
            <p:ph idx="2" type="body"/>
          </p:nvPr>
        </p:nvSpPr>
        <p:spPr>
          <a:xfrm>
            <a:off x="378000" y="1947342"/>
            <a:ext cx="4068588" cy="192360"/>
          </a:xfrm>
          <a:prstGeom prst="rect">
            <a:avLst/>
          </a:prstGeom>
          <a:noFill/>
          <a:ln>
            <a:noFill/>
          </a:ln>
        </p:spPr>
        <p:txBody>
          <a:bodyPr anchorCtr="0" anchor="b" bIns="0" lIns="0" spcFirstLastPara="1" rIns="0" wrap="square" tIns="0">
            <a:spAutoFit/>
          </a:bodyPr>
          <a:lstStyle>
            <a:lvl1pPr indent="-228600" lvl="0" marL="457200" algn="l">
              <a:lnSpc>
                <a:spcPct val="104285"/>
              </a:lnSpc>
              <a:spcBef>
                <a:spcPts val="0"/>
              </a:spcBef>
              <a:spcAft>
                <a:spcPts val="0"/>
              </a:spcAft>
              <a:buClr>
                <a:srgbClr val="182739"/>
              </a:buClr>
              <a:buSzPts val="1400"/>
              <a:buFont typeface="Arial"/>
              <a:buNone/>
              <a:defRPr sz="1400">
                <a:solidFill>
                  <a:srgbClr val="182739"/>
                </a:solidFill>
                <a:latin typeface="Arial"/>
                <a:ea typeface="Arial"/>
                <a:cs typeface="Arial"/>
                <a:sym typeface="Arial"/>
              </a:defRPr>
            </a:lvl1pPr>
            <a:lvl2pPr indent="-228600" lvl="1" marL="914400" algn="l">
              <a:lnSpc>
                <a:spcPct val="104285"/>
              </a:lnSpc>
              <a:spcBef>
                <a:spcPts val="0"/>
              </a:spcBef>
              <a:spcAft>
                <a:spcPts val="0"/>
              </a:spcAft>
              <a:buClr>
                <a:schemeClr val="dk1"/>
              </a:buClr>
              <a:buSzPts val="1540"/>
              <a:buFont typeface="Arial"/>
              <a:buNone/>
              <a:defRPr sz="1400">
                <a:solidFill>
                  <a:schemeClr val="dk1"/>
                </a:solidFill>
                <a:latin typeface="Arial"/>
                <a:ea typeface="Arial"/>
                <a:cs typeface="Arial"/>
                <a:sym typeface="Arial"/>
              </a:defRPr>
            </a:lvl2pPr>
            <a:lvl3pPr indent="-228600" lvl="2" marL="13716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3pPr>
            <a:lvl4pPr indent="-228600" lvl="3" marL="18288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4pPr>
            <a:lvl5pPr indent="-228600" lvl="4" marL="22860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5pPr>
            <a:lvl6pPr indent="-228600" lvl="5" marL="27432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6pPr>
            <a:lvl7pPr indent="-228600" lvl="6" marL="32004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7pPr>
            <a:lvl8pPr indent="-228600" lvl="7" marL="36576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8pPr>
            <a:lvl9pPr indent="-228600" lvl="8" marL="4114800" algn="l">
              <a:lnSpc>
                <a:spcPct val="104285"/>
              </a:lnSpc>
              <a:spcBef>
                <a:spcPts val="0"/>
              </a:spcBef>
              <a:spcAft>
                <a:spcPts val="0"/>
              </a:spcAft>
              <a:buClr>
                <a:schemeClr val="dk1"/>
              </a:buClr>
              <a:buSzPts val="1400"/>
              <a:buNone/>
              <a:defRPr sz="1400">
                <a:solidFill>
                  <a:schemeClr val="dk1"/>
                </a:solidFill>
                <a:latin typeface="Arial"/>
                <a:ea typeface="Arial"/>
                <a:cs typeface="Arial"/>
                <a:sym typeface="Arial"/>
              </a:defRPr>
            </a:lvl9pPr>
          </a:lstStyle>
          <a:p/>
        </p:txBody>
      </p:sp>
      <p:sp>
        <p:nvSpPr>
          <p:cNvPr id="232" name="Google Shape;232;p57"/>
          <p:cNvSpPr txBox="1"/>
          <p:nvPr>
            <p:ph idx="3" type="body"/>
          </p:nvPr>
        </p:nvSpPr>
        <p:spPr>
          <a:xfrm>
            <a:off x="378000" y="2355726"/>
            <a:ext cx="4068588"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182739"/>
              </a:buClr>
              <a:buSzPts val="1400"/>
              <a:buFont typeface="Arial"/>
              <a:buNone/>
              <a:defRPr sz="1400">
                <a:solidFill>
                  <a:srgbClr val="182739"/>
                </a:solidFill>
                <a:latin typeface="Arial"/>
                <a:ea typeface="Arial"/>
                <a:cs typeface="Arial"/>
                <a:sym typeface="Arial"/>
              </a:defRPr>
            </a:lvl1pPr>
            <a:lvl2pPr indent="-228600" lvl="1" marL="914400" algn="l">
              <a:lnSpc>
                <a:spcPct val="100000"/>
              </a:lnSpc>
              <a:spcBef>
                <a:spcPts val="0"/>
              </a:spcBef>
              <a:spcAft>
                <a:spcPts val="0"/>
              </a:spcAft>
              <a:buClr>
                <a:schemeClr val="dk1"/>
              </a:buClr>
              <a:buSzPts val="1540"/>
              <a:buFont typeface="Arial"/>
              <a:buNone/>
              <a:defRPr sz="1400">
                <a:solidFill>
                  <a:schemeClr val="dk1"/>
                </a:solidFill>
                <a:latin typeface="Arial"/>
                <a:ea typeface="Arial"/>
                <a:cs typeface="Arial"/>
                <a:sym typeface="Arial"/>
              </a:defRPr>
            </a:lvl2pPr>
            <a:lvl3pPr indent="-228600" lvl="2" marL="13716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3pPr>
            <a:lvl4pPr indent="-228600" lvl="3" marL="18288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4pPr>
            <a:lvl5pPr indent="-228600" lvl="4" marL="22860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5pPr>
            <a:lvl6pPr indent="-228600" lvl="5" marL="27432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6pPr>
            <a:lvl7pPr indent="-228600" lvl="6" marL="32004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7pPr>
            <a:lvl8pPr indent="-228600" lvl="7" marL="36576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8pPr>
            <a:lvl9pPr indent="-228600" lvl="8" marL="4114800" algn="l">
              <a:lnSpc>
                <a:spcPct val="100000"/>
              </a:lnSpc>
              <a:spcBef>
                <a:spcPts val="0"/>
              </a:spcBef>
              <a:spcAft>
                <a:spcPts val="0"/>
              </a:spcAft>
              <a:buClr>
                <a:schemeClr val="dk1"/>
              </a:buClr>
              <a:buSzPts val="1400"/>
              <a:buNone/>
              <a:defRPr sz="1400">
                <a:solidFill>
                  <a:schemeClr val="dk1"/>
                </a:solidFill>
                <a:latin typeface="Arial"/>
                <a:ea typeface="Arial"/>
                <a:cs typeface="Arial"/>
                <a:sym typeface="Arial"/>
              </a:defRPr>
            </a:lvl9pPr>
          </a:lstStyle>
          <a:p/>
        </p:txBody>
      </p:sp>
      <p:pic>
        <p:nvPicPr>
          <p:cNvPr id="233" name="Google Shape;233;p57"/>
          <p:cNvPicPr preferRelativeResize="0"/>
          <p:nvPr/>
        </p:nvPicPr>
        <p:blipFill rotWithShape="1">
          <a:blip r:embed="rId2">
            <a:alphaModFix/>
          </a:blip>
          <a:srcRect b="-451" l="-29194" r="17152" t="-13766"/>
          <a:stretch/>
        </p:blipFill>
        <p:spPr>
          <a:xfrm>
            <a:off x="8248788" y="189794"/>
            <a:ext cx="895211" cy="912615"/>
          </a:xfrm>
          <a:prstGeom prst="rect">
            <a:avLst/>
          </a:prstGeom>
          <a:noFill/>
          <a:ln>
            <a:noFill/>
          </a:ln>
        </p:spPr>
      </p:pic>
      <p:sp>
        <p:nvSpPr>
          <p:cNvPr id="234" name="Google Shape;234;p57"/>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algn="r">
              <a:lnSpc>
                <a:spcPct val="625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57"/>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algn="r">
              <a:lnSpc>
                <a:spcPct val="160714"/>
              </a:lnSpc>
              <a:spcBef>
                <a:spcPts val="0"/>
              </a:spcBef>
              <a:buNone/>
              <a:defRPr/>
            </a:lvl1pPr>
            <a:lvl2pPr indent="0" lvl="1" marL="0" algn="r">
              <a:lnSpc>
                <a:spcPct val="160714"/>
              </a:lnSpc>
              <a:spcBef>
                <a:spcPts val="0"/>
              </a:spcBef>
              <a:buNone/>
              <a:defRPr/>
            </a:lvl2pPr>
            <a:lvl3pPr indent="0" lvl="2" marL="0" algn="r">
              <a:lnSpc>
                <a:spcPct val="160714"/>
              </a:lnSpc>
              <a:spcBef>
                <a:spcPts val="0"/>
              </a:spcBef>
              <a:buNone/>
              <a:defRPr/>
            </a:lvl3pPr>
            <a:lvl4pPr indent="0" lvl="3" marL="0" algn="r">
              <a:lnSpc>
                <a:spcPct val="160714"/>
              </a:lnSpc>
              <a:spcBef>
                <a:spcPts val="0"/>
              </a:spcBef>
              <a:buNone/>
              <a:defRPr/>
            </a:lvl4pPr>
            <a:lvl5pPr indent="0" lvl="4" marL="0" algn="r">
              <a:lnSpc>
                <a:spcPct val="160714"/>
              </a:lnSpc>
              <a:spcBef>
                <a:spcPts val="0"/>
              </a:spcBef>
              <a:buNone/>
              <a:defRPr/>
            </a:lvl5pPr>
            <a:lvl6pPr indent="0" lvl="5" marL="0" algn="r">
              <a:lnSpc>
                <a:spcPct val="160714"/>
              </a:lnSpc>
              <a:spcBef>
                <a:spcPts val="0"/>
              </a:spcBef>
              <a:buNone/>
              <a:defRPr/>
            </a:lvl6pPr>
            <a:lvl7pPr indent="0" lvl="6" marL="0" algn="r">
              <a:lnSpc>
                <a:spcPct val="160714"/>
              </a:lnSpc>
              <a:spcBef>
                <a:spcPts val="0"/>
              </a:spcBef>
              <a:buNone/>
              <a:defRPr/>
            </a:lvl7pPr>
            <a:lvl8pPr indent="0" lvl="7" marL="0" algn="r">
              <a:lnSpc>
                <a:spcPct val="160714"/>
              </a:lnSpc>
              <a:spcBef>
                <a:spcPts val="0"/>
              </a:spcBef>
              <a:buNone/>
              <a:defRPr/>
            </a:lvl8pPr>
            <a:lvl9pPr indent="0" lvl="8" marL="0" algn="r">
              <a:lnSpc>
                <a:spcPct val="160714"/>
              </a:lnSpc>
              <a:spcBef>
                <a:spcPts val="0"/>
              </a:spcBef>
              <a:buNone/>
              <a:defRPr/>
            </a:lvl9pPr>
          </a:lstStyle>
          <a:p>
            <a:pPr indent="0" lvl="0" marL="0" rtl="0" algn="r">
              <a:spcBef>
                <a:spcPts val="0"/>
              </a:spcBef>
              <a:spcAft>
                <a:spcPts val="0"/>
              </a:spcAft>
              <a:buNone/>
            </a:pPr>
            <a:fld id="{00000000-1234-1234-1234-123412341234}" type="slidenum">
              <a:rPr lang="ro-RO"/>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with Image V01">
  <p:cSld name="Closing chart with Image V01">
    <p:bg>
      <p:bgPr>
        <a:solidFill>
          <a:srgbClr val="182739"/>
        </a:solidFill>
      </p:bgPr>
    </p:bg>
    <p:spTree>
      <p:nvGrpSpPr>
        <p:cNvPr id="236" name="Shape 236"/>
        <p:cNvGrpSpPr/>
        <p:nvPr/>
      </p:nvGrpSpPr>
      <p:grpSpPr>
        <a:xfrm>
          <a:off x="0" y="0"/>
          <a:ext cx="0" cy="0"/>
          <a:chOff x="0" y="0"/>
          <a:chExt cx="0" cy="0"/>
        </a:xfrm>
      </p:grpSpPr>
      <p:sp>
        <p:nvSpPr>
          <p:cNvPr id="237" name="Google Shape;237;p58"/>
          <p:cNvSpPr/>
          <p:nvPr>
            <p:ph idx="2" type="pic"/>
          </p:nvPr>
        </p:nvSpPr>
        <p:spPr>
          <a:xfrm>
            <a:off x="0" y="72000"/>
            <a:ext cx="9144000" cy="5071500"/>
          </a:xfrm>
          <a:prstGeom prst="rect">
            <a:avLst/>
          </a:prstGeom>
          <a:solidFill>
            <a:srgbClr val="7F7F7F"/>
          </a:solidFill>
          <a:ln>
            <a:noFill/>
          </a:ln>
        </p:spPr>
      </p:sp>
      <p:sp>
        <p:nvSpPr>
          <p:cNvPr id="238" name="Google Shape;238;p58"/>
          <p:cNvSpPr txBox="1"/>
          <p:nvPr>
            <p:ph idx="1" type="body"/>
          </p:nvPr>
        </p:nvSpPr>
        <p:spPr>
          <a:xfrm>
            <a:off x="378000" y="375506"/>
            <a:ext cx="6948000" cy="1025922"/>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4000"/>
              <a:buNone/>
              <a:defRPr sz="4000">
                <a:solidFill>
                  <a:schemeClr val="lt1"/>
                </a:solidFill>
                <a:latin typeface="Arial"/>
                <a:ea typeface="Arial"/>
                <a:cs typeface="Arial"/>
                <a:sym typeface="Arial"/>
              </a:defRPr>
            </a:lvl1pPr>
            <a:lvl2pPr indent="-647700" lvl="1" marL="914400" algn="r">
              <a:lnSpc>
                <a:spcPct val="100000"/>
              </a:lnSpc>
              <a:spcBef>
                <a:spcPts val="0"/>
              </a:spcBef>
              <a:spcAft>
                <a:spcPts val="0"/>
              </a:spcAft>
              <a:buClr>
                <a:srgbClr val="EA1C0A"/>
              </a:buClr>
              <a:buSzPts val="6600"/>
              <a:buFont typeface="Arial"/>
              <a:buChar char="•"/>
              <a:defRPr sz="6000">
                <a:solidFill>
                  <a:srgbClr val="EA1C0A"/>
                </a:solidFill>
                <a:latin typeface="Arial"/>
                <a:ea typeface="Arial"/>
                <a:cs typeface="Arial"/>
                <a:sym typeface="Arial"/>
              </a:defRPr>
            </a:lvl2pPr>
            <a:lvl3pPr indent="-609600" lvl="2" marL="13716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3pPr>
            <a:lvl4pPr indent="-609600" lvl="3" marL="18288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4pPr>
            <a:lvl5pPr indent="-609600" lvl="4" marL="22860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9" name="Google Shape;239;p58"/>
          <p:cNvSpPr txBox="1"/>
          <p:nvPr>
            <p:ph idx="3" type="body"/>
          </p:nvPr>
        </p:nvSpPr>
        <p:spPr>
          <a:xfrm>
            <a:off x="378000" y="1947342"/>
            <a:ext cx="4068000" cy="192360"/>
          </a:xfrm>
          <a:prstGeom prst="rect">
            <a:avLst/>
          </a:prstGeom>
          <a:noFill/>
          <a:ln>
            <a:noFill/>
          </a:ln>
        </p:spPr>
        <p:txBody>
          <a:bodyPr anchorCtr="0" anchor="b" bIns="0" lIns="0" spcFirstLastPara="1" rIns="0" wrap="square" tIns="0">
            <a:spAutoFit/>
          </a:bodyPr>
          <a:lstStyle>
            <a:lvl1pPr indent="-228600" lvl="0" marL="457200" algn="l">
              <a:lnSpc>
                <a:spcPct val="10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algn="l">
              <a:lnSpc>
                <a:spcPct val="104285"/>
              </a:lnSpc>
              <a:spcBef>
                <a:spcPts val="0"/>
              </a:spcBef>
              <a:spcAft>
                <a:spcPts val="0"/>
              </a:spcAft>
              <a:buClr>
                <a:schemeClr val="lt1"/>
              </a:buClr>
              <a:buSzPts val="1540"/>
              <a:buFont typeface="Arial"/>
              <a:buNone/>
              <a:defRPr sz="1400">
                <a:solidFill>
                  <a:schemeClr val="lt1"/>
                </a:solidFill>
                <a:latin typeface="Arial"/>
                <a:ea typeface="Arial"/>
                <a:cs typeface="Arial"/>
                <a:sym typeface="Arial"/>
              </a:defRPr>
            </a:lvl2pPr>
            <a:lvl3pPr indent="-228600" lvl="2" marL="13716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3pPr>
            <a:lvl4pPr indent="-228600" lvl="3" marL="18288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5pPr>
            <a:lvl6pPr indent="-228600" lvl="5" marL="27432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6pPr>
            <a:lvl7pPr indent="-228600" lvl="6" marL="32004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7pPr>
            <a:lvl8pPr indent="-228600" lvl="7" marL="36576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8pPr>
            <a:lvl9pPr indent="-228600" lvl="8" marL="4114800" algn="l">
              <a:lnSpc>
                <a:spcPct val="104285"/>
              </a:lnSpc>
              <a:spcBef>
                <a:spcPts val="0"/>
              </a:spcBef>
              <a:spcAft>
                <a:spcPts val="0"/>
              </a:spcAft>
              <a:buClr>
                <a:schemeClr val="lt1"/>
              </a:buClr>
              <a:buSzPts val="1400"/>
              <a:buNone/>
              <a:defRPr sz="1400">
                <a:solidFill>
                  <a:schemeClr val="lt1"/>
                </a:solidFill>
                <a:latin typeface="Arial"/>
                <a:ea typeface="Arial"/>
                <a:cs typeface="Arial"/>
                <a:sym typeface="Arial"/>
              </a:defRPr>
            </a:lvl9pPr>
          </a:lstStyle>
          <a:p/>
        </p:txBody>
      </p:sp>
      <p:sp>
        <p:nvSpPr>
          <p:cNvPr id="240" name="Google Shape;240;p58"/>
          <p:cNvSpPr txBox="1"/>
          <p:nvPr>
            <p:ph idx="4" type="body"/>
          </p:nvPr>
        </p:nvSpPr>
        <p:spPr>
          <a:xfrm>
            <a:off x="378000" y="2355726"/>
            <a:ext cx="40680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1pPr>
            <a:lvl2pPr indent="-228600" lvl="1" marL="914400" algn="l">
              <a:lnSpc>
                <a:spcPct val="100000"/>
              </a:lnSpc>
              <a:spcBef>
                <a:spcPts val="0"/>
              </a:spcBef>
              <a:spcAft>
                <a:spcPts val="0"/>
              </a:spcAft>
              <a:buClr>
                <a:schemeClr val="lt1"/>
              </a:buClr>
              <a:buSzPts val="1540"/>
              <a:buFont typeface="Arial"/>
              <a:buNone/>
              <a:defRPr sz="1400">
                <a:solidFill>
                  <a:schemeClr val="lt1"/>
                </a:solidFill>
                <a:latin typeface="Arial"/>
                <a:ea typeface="Arial"/>
                <a:cs typeface="Arial"/>
                <a:sym typeface="Arial"/>
              </a:defRPr>
            </a:lvl2pPr>
            <a:lvl3pPr indent="-228600" lvl="2" marL="13716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3pPr>
            <a:lvl4pPr indent="-228600" lvl="3" marL="18288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4pPr>
            <a:lvl5pPr indent="-228600" lvl="4" marL="22860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5pPr>
            <a:lvl6pPr indent="-228600" lvl="5" marL="27432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6pPr>
            <a:lvl7pPr indent="-228600" lvl="6" marL="32004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7pPr>
            <a:lvl8pPr indent="-228600" lvl="7" marL="36576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8pPr>
            <a:lvl9pPr indent="-228600" lvl="8" marL="4114800" algn="l">
              <a:lnSpc>
                <a:spcPct val="100000"/>
              </a:lnSpc>
              <a:spcBef>
                <a:spcPts val="0"/>
              </a:spcBef>
              <a:spcAft>
                <a:spcPts val="0"/>
              </a:spcAft>
              <a:buClr>
                <a:schemeClr val="lt1"/>
              </a:buClr>
              <a:buSzPts val="1400"/>
              <a:buNone/>
              <a:defRPr sz="1400">
                <a:solidFill>
                  <a:schemeClr val="lt1"/>
                </a:solidFill>
                <a:latin typeface="Arial"/>
                <a:ea typeface="Arial"/>
                <a:cs typeface="Arial"/>
                <a:sym typeface="Arial"/>
              </a:defRPr>
            </a:lvl9pPr>
          </a:lstStyle>
          <a:p/>
        </p:txBody>
      </p:sp>
      <p:pic>
        <p:nvPicPr>
          <p:cNvPr id="241" name="Google Shape;241;p58"/>
          <p:cNvPicPr preferRelativeResize="0"/>
          <p:nvPr/>
        </p:nvPicPr>
        <p:blipFill rotWithShape="1">
          <a:blip r:embed="rId2">
            <a:alphaModFix/>
          </a:blip>
          <a:srcRect b="0" l="0" r="0" t="0"/>
          <a:stretch/>
        </p:blipFill>
        <p:spPr>
          <a:xfrm>
            <a:off x="380842" y="4294426"/>
            <a:ext cx="1307987" cy="474673"/>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with Image V02">
  <p:cSld name="Closing chart with Image V02">
    <p:bg>
      <p:bgPr>
        <a:solidFill>
          <a:srgbClr val="182739"/>
        </a:solidFill>
      </p:bgPr>
    </p:bg>
    <p:spTree>
      <p:nvGrpSpPr>
        <p:cNvPr id="242" name="Shape 242"/>
        <p:cNvGrpSpPr/>
        <p:nvPr/>
      </p:nvGrpSpPr>
      <p:grpSpPr>
        <a:xfrm>
          <a:off x="0" y="0"/>
          <a:ext cx="0" cy="0"/>
          <a:chOff x="0" y="0"/>
          <a:chExt cx="0" cy="0"/>
        </a:xfrm>
      </p:grpSpPr>
      <p:sp>
        <p:nvSpPr>
          <p:cNvPr id="243" name="Google Shape;243;p59"/>
          <p:cNvSpPr/>
          <p:nvPr>
            <p:ph idx="2" type="pic"/>
          </p:nvPr>
        </p:nvSpPr>
        <p:spPr>
          <a:xfrm>
            <a:off x="3429000" y="72000"/>
            <a:ext cx="5715000" cy="5071500"/>
          </a:xfrm>
          <a:prstGeom prst="rect">
            <a:avLst/>
          </a:prstGeom>
          <a:solidFill>
            <a:srgbClr val="7F7F7F"/>
          </a:solidFill>
          <a:ln>
            <a:noFill/>
          </a:ln>
        </p:spPr>
      </p:sp>
      <p:sp>
        <p:nvSpPr>
          <p:cNvPr id="244" name="Google Shape;244;p59"/>
          <p:cNvSpPr txBox="1"/>
          <p:nvPr>
            <p:ph idx="1" type="body"/>
          </p:nvPr>
        </p:nvSpPr>
        <p:spPr>
          <a:xfrm>
            <a:off x="378000" y="375506"/>
            <a:ext cx="2628000" cy="1384995"/>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FFFFFF"/>
              </a:buClr>
              <a:buSzPts val="3600"/>
              <a:buNone/>
              <a:defRPr sz="3600">
                <a:solidFill>
                  <a:srgbClr val="FFFFFF"/>
                </a:solidFill>
                <a:latin typeface="Arial"/>
                <a:ea typeface="Arial"/>
                <a:cs typeface="Arial"/>
                <a:sym typeface="Arial"/>
              </a:defRPr>
            </a:lvl1pPr>
            <a:lvl2pPr indent="-647700" lvl="1" marL="914400" algn="r">
              <a:lnSpc>
                <a:spcPct val="100000"/>
              </a:lnSpc>
              <a:spcBef>
                <a:spcPts val="0"/>
              </a:spcBef>
              <a:spcAft>
                <a:spcPts val="0"/>
              </a:spcAft>
              <a:buClr>
                <a:srgbClr val="EA1C0A"/>
              </a:buClr>
              <a:buSzPts val="6600"/>
              <a:buFont typeface="Arial"/>
              <a:buChar char="•"/>
              <a:defRPr sz="6000">
                <a:solidFill>
                  <a:srgbClr val="EA1C0A"/>
                </a:solidFill>
                <a:latin typeface="Arial"/>
                <a:ea typeface="Arial"/>
                <a:cs typeface="Arial"/>
                <a:sym typeface="Arial"/>
              </a:defRPr>
            </a:lvl2pPr>
            <a:lvl3pPr indent="-609600" lvl="2" marL="13716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3pPr>
            <a:lvl4pPr indent="-609600" lvl="3" marL="18288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4pPr>
            <a:lvl5pPr indent="-609600" lvl="4" marL="22860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5" name="Google Shape;245;p59"/>
          <p:cNvSpPr txBox="1"/>
          <p:nvPr>
            <p:ph idx="3" type="body"/>
          </p:nvPr>
        </p:nvSpPr>
        <p:spPr>
          <a:xfrm>
            <a:off x="378000" y="1947342"/>
            <a:ext cx="2628000" cy="192360"/>
          </a:xfrm>
          <a:prstGeom prst="rect">
            <a:avLst/>
          </a:prstGeom>
          <a:noFill/>
          <a:ln>
            <a:noFill/>
          </a:ln>
        </p:spPr>
        <p:txBody>
          <a:bodyPr anchorCtr="0" anchor="b" bIns="0" lIns="0" spcFirstLastPara="1" rIns="0" wrap="square" tIns="0">
            <a:spAutoFit/>
          </a:bodyPr>
          <a:lstStyle>
            <a:lvl1pPr indent="-228600" lvl="0" marL="457200" algn="l">
              <a:lnSpc>
                <a:spcPct val="104285"/>
              </a:lnSpc>
              <a:spcBef>
                <a:spcPts val="0"/>
              </a:spcBef>
              <a:spcAft>
                <a:spcPts val="0"/>
              </a:spcAft>
              <a:buClr>
                <a:srgbClr val="FFFFFF"/>
              </a:buClr>
              <a:buSzPts val="1400"/>
              <a:buFont typeface="Arial"/>
              <a:buNone/>
              <a:defRPr sz="1400">
                <a:solidFill>
                  <a:srgbClr val="FFFFFF"/>
                </a:solidFill>
                <a:latin typeface="Arial"/>
                <a:ea typeface="Arial"/>
                <a:cs typeface="Arial"/>
                <a:sym typeface="Arial"/>
              </a:defRPr>
            </a:lvl1pPr>
            <a:lvl2pPr indent="-228600" lvl="1" marL="914400" algn="l">
              <a:lnSpc>
                <a:spcPct val="104285"/>
              </a:lnSpc>
              <a:spcBef>
                <a:spcPts val="0"/>
              </a:spcBef>
              <a:spcAft>
                <a:spcPts val="0"/>
              </a:spcAft>
              <a:buClr>
                <a:schemeClr val="accent1"/>
              </a:buClr>
              <a:buSzPts val="1540"/>
              <a:buFont typeface="Arial"/>
              <a:buNone/>
              <a:defRPr sz="1400">
                <a:solidFill>
                  <a:schemeClr val="accent1"/>
                </a:solidFill>
                <a:latin typeface="Arial"/>
                <a:ea typeface="Arial"/>
                <a:cs typeface="Arial"/>
                <a:sym typeface="Arial"/>
              </a:defRPr>
            </a:lvl2pPr>
            <a:lvl3pPr indent="-228600" lvl="2" marL="13716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3pPr>
            <a:lvl4pPr indent="-228600" lvl="3" marL="18288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4pPr>
            <a:lvl5pPr indent="-228600" lvl="4" marL="22860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5pPr>
            <a:lvl6pPr indent="-228600" lvl="5" marL="27432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6pPr>
            <a:lvl7pPr indent="-228600" lvl="6" marL="32004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7pPr>
            <a:lvl8pPr indent="-228600" lvl="7" marL="36576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8pPr>
            <a:lvl9pPr indent="-228600" lvl="8" marL="4114800" algn="l">
              <a:lnSpc>
                <a:spcPct val="104285"/>
              </a:lnSpc>
              <a:spcBef>
                <a:spcPts val="0"/>
              </a:spcBef>
              <a:spcAft>
                <a:spcPts val="0"/>
              </a:spcAft>
              <a:buClr>
                <a:schemeClr val="accent1"/>
              </a:buClr>
              <a:buSzPts val="1400"/>
              <a:buNone/>
              <a:defRPr sz="1400">
                <a:solidFill>
                  <a:schemeClr val="accent1"/>
                </a:solidFill>
                <a:latin typeface="Arial"/>
                <a:ea typeface="Arial"/>
                <a:cs typeface="Arial"/>
                <a:sym typeface="Arial"/>
              </a:defRPr>
            </a:lvl9pPr>
          </a:lstStyle>
          <a:p/>
        </p:txBody>
      </p:sp>
      <p:sp>
        <p:nvSpPr>
          <p:cNvPr id="246" name="Google Shape;246;p59"/>
          <p:cNvSpPr txBox="1"/>
          <p:nvPr>
            <p:ph idx="4" type="body"/>
          </p:nvPr>
        </p:nvSpPr>
        <p:spPr>
          <a:xfrm>
            <a:off x="378000" y="2355726"/>
            <a:ext cx="2628000" cy="215444"/>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Clr>
                <a:srgbClr val="FFFFFF"/>
              </a:buClr>
              <a:buSzPts val="1400"/>
              <a:buFont typeface="Arial"/>
              <a:buNone/>
              <a:defRPr sz="1400">
                <a:solidFill>
                  <a:srgbClr val="FFFFFF"/>
                </a:solidFill>
                <a:latin typeface="Arial"/>
                <a:ea typeface="Arial"/>
                <a:cs typeface="Arial"/>
                <a:sym typeface="Arial"/>
              </a:defRPr>
            </a:lvl1pPr>
            <a:lvl2pPr indent="-228600" lvl="1" marL="914400" algn="l">
              <a:lnSpc>
                <a:spcPct val="100000"/>
              </a:lnSpc>
              <a:spcBef>
                <a:spcPts val="0"/>
              </a:spcBef>
              <a:spcAft>
                <a:spcPts val="0"/>
              </a:spcAft>
              <a:buClr>
                <a:schemeClr val="accent1"/>
              </a:buClr>
              <a:buSzPts val="1540"/>
              <a:buFont typeface="Arial"/>
              <a:buNone/>
              <a:defRPr sz="1400">
                <a:solidFill>
                  <a:schemeClr val="accent1"/>
                </a:solidFill>
                <a:latin typeface="Arial"/>
                <a:ea typeface="Arial"/>
                <a:cs typeface="Arial"/>
                <a:sym typeface="Arial"/>
              </a:defRPr>
            </a:lvl2pPr>
            <a:lvl3pPr indent="-228600" lvl="2" marL="13716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3pPr>
            <a:lvl4pPr indent="-228600" lvl="3" marL="18288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4pPr>
            <a:lvl5pPr indent="-228600" lvl="4" marL="22860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5pPr>
            <a:lvl6pPr indent="-228600" lvl="5" marL="27432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6pPr>
            <a:lvl7pPr indent="-228600" lvl="6" marL="32004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7pPr>
            <a:lvl8pPr indent="-228600" lvl="7" marL="36576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8pPr>
            <a:lvl9pPr indent="-228600" lvl="8" marL="4114800" algn="l">
              <a:lnSpc>
                <a:spcPct val="100000"/>
              </a:lnSpc>
              <a:spcBef>
                <a:spcPts val="0"/>
              </a:spcBef>
              <a:spcAft>
                <a:spcPts val="0"/>
              </a:spcAft>
              <a:buClr>
                <a:schemeClr val="accent1"/>
              </a:buClr>
              <a:buSzPts val="1400"/>
              <a:buNone/>
              <a:defRPr sz="1400">
                <a:solidFill>
                  <a:schemeClr val="accent1"/>
                </a:solidFill>
                <a:latin typeface="Arial"/>
                <a:ea typeface="Arial"/>
                <a:cs typeface="Arial"/>
                <a:sym typeface="Arial"/>
              </a:defRPr>
            </a:lvl9pPr>
          </a:lstStyle>
          <a:p/>
        </p:txBody>
      </p:sp>
      <p:pic>
        <p:nvPicPr>
          <p:cNvPr id="247" name="Google Shape;247;p59"/>
          <p:cNvPicPr preferRelativeResize="0"/>
          <p:nvPr/>
        </p:nvPicPr>
        <p:blipFill rotWithShape="1">
          <a:blip r:embed="rId2">
            <a:alphaModFix/>
          </a:blip>
          <a:srcRect b="0" l="0" r="0" t="0"/>
          <a:stretch/>
        </p:blipFill>
        <p:spPr>
          <a:xfrm>
            <a:off x="380842" y="4294426"/>
            <a:ext cx="1307987" cy="474673"/>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with Image V03">
  <p:cSld name="Closing chart with Image V03">
    <p:bg>
      <p:bgPr>
        <a:solidFill>
          <a:srgbClr val="182739"/>
        </a:solidFill>
      </p:bgPr>
    </p:bg>
    <p:spTree>
      <p:nvGrpSpPr>
        <p:cNvPr id="248" name="Shape 248"/>
        <p:cNvGrpSpPr/>
        <p:nvPr/>
      </p:nvGrpSpPr>
      <p:grpSpPr>
        <a:xfrm>
          <a:off x="0" y="0"/>
          <a:ext cx="0" cy="0"/>
          <a:chOff x="0" y="0"/>
          <a:chExt cx="0" cy="0"/>
        </a:xfrm>
      </p:grpSpPr>
      <p:sp>
        <p:nvSpPr>
          <p:cNvPr id="249" name="Google Shape;249;p60"/>
          <p:cNvSpPr/>
          <p:nvPr>
            <p:ph idx="2" type="pic"/>
          </p:nvPr>
        </p:nvSpPr>
        <p:spPr>
          <a:xfrm>
            <a:off x="0" y="72000"/>
            <a:ext cx="9144000" cy="5071500"/>
          </a:xfrm>
          <a:prstGeom prst="rect">
            <a:avLst/>
          </a:prstGeom>
          <a:solidFill>
            <a:srgbClr val="7F7F7F"/>
          </a:solidFill>
          <a:ln>
            <a:noFill/>
          </a:ln>
        </p:spPr>
      </p:sp>
      <p:sp>
        <p:nvSpPr>
          <p:cNvPr id="250" name="Google Shape;250;p60"/>
          <p:cNvSpPr txBox="1"/>
          <p:nvPr>
            <p:ph idx="1" type="body"/>
          </p:nvPr>
        </p:nvSpPr>
        <p:spPr>
          <a:xfrm>
            <a:off x="1098000" y="1369677"/>
            <a:ext cx="6948000" cy="2462213"/>
          </a:xfrm>
          <a:prstGeom prst="rect">
            <a:avLst/>
          </a:prstGeom>
          <a:noFill/>
          <a:ln>
            <a:noFill/>
          </a:ln>
        </p:spPr>
        <p:txBody>
          <a:bodyPr anchorCtr="0" anchor="ctr" bIns="0" lIns="0" spcFirstLastPara="1" rIns="0" wrap="square" tIns="0">
            <a:spAutoFit/>
          </a:bodyPr>
          <a:lstStyle>
            <a:lvl1pPr indent="-228600" lvl="0" marL="457200" algn="ctr">
              <a:lnSpc>
                <a:spcPct val="100000"/>
              </a:lnSpc>
              <a:spcBef>
                <a:spcPts val="0"/>
              </a:spcBef>
              <a:spcAft>
                <a:spcPts val="0"/>
              </a:spcAft>
              <a:buClr>
                <a:schemeClr val="lt1"/>
              </a:buClr>
              <a:buSzPts val="9600"/>
              <a:buNone/>
              <a:defRPr sz="9600">
                <a:solidFill>
                  <a:schemeClr val="lt1"/>
                </a:solidFill>
                <a:latin typeface="Arial"/>
                <a:ea typeface="Arial"/>
                <a:cs typeface="Arial"/>
                <a:sym typeface="Arial"/>
              </a:defRPr>
            </a:lvl1pPr>
            <a:lvl2pPr indent="-647700" lvl="1" marL="914400" algn="r">
              <a:lnSpc>
                <a:spcPct val="100000"/>
              </a:lnSpc>
              <a:spcBef>
                <a:spcPts val="0"/>
              </a:spcBef>
              <a:spcAft>
                <a:spcPts val="0"/>
              </a:spcAft>
              <a:buClr>
                <a:srgbClr val="EA1C0A"/>
              </a:buClr>
              <a:buSzPts val="6600"/>
              <a:buFont typeface="Arial"/>
              <a:buChar char="•"/>
              <a:defRPr sz="6000">
                <a:solidFill>
                  <a:srgbClr val="EA1C0A"/>
                </a:solidFill>
                <a:latin typeface="Arial"/>
                <a:ea typeface="Arial"/>
                <a:cs typeface="Arial"/>
                <a:sym typeface="Arial"/>
              </a:defRPr>
            </a:lvl2pPr>
            <a:lvl3pPr indent="-609600" lvl="2" marL="13716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3pPr>
            <a:lvl4pPr indent="-609600" lvl="3" marL="18288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4pPr>
            <a:lvl5pPr indent="-609600" lvl="4" marL="2286000" algn="r">
              <a:lnSpc>
                <a:spcPct val="100000"/>
              </a:lnSpc>
              <a:spcBef>
                <a:spcPts val="0"/>
              </a:spcBef>
              <a:spcAft>
                <a:spcPts val="0"/>
              </a:spcAft>
              <a:buClr>
                <a:srgbClr val="EA1C0A"/>
              </a:buClr>
              <a:buSzPts val="6000"/>
              <a:buChar char="–"/>
              <a:defRPr sz="6000">
                <a:solidFill>
                  <a:srgbClr val="EA1C0A"/>
                </a:solidFill>
                <a:latin typeface="Arial"/>
                <a:ea typeface="Arial"/>
                <a:cs typeface="Arial"/>
                <a:sym typeface="Aria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51" name="Google Shape;251;p60"/>
          <p:cNvPicPr preferRelativeResize="0"/>
          <p:nvPr/>
        </p:nvPicPr>
        <p:blipFill rotWithShape="1">
          <a:blip r:embed="rId2">
            <a:alphaModFix/>
          </a:blip>
          <a:srcRect b="0" l="0" r="0" t="0"/>
          <a:stretch/>
        </p:blipFill>
        <p:spPr>
          <a:xfrm>
            <a:off x="3920849" y="4294426"/>
            <a:ext cx="1307987" cy="474673"/>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big tagline dark">
  <p:cSld name="Closing chart big tagline dark">
    <p:bg>
      <p:bgPr>
        <a:solidFill>
          <a:srgbClr val="13273A"/>
        </a:solidFill>
      </p:bgPr>
    </p:bg>
    <p:spTree>
      <p:nvGrpSpPr>
        <p:cNvPr id="252" name="Shape 252"/>
        <p:cNvGrpSpPr/>
        <p:nvPr/>
      </p:nvGrpSpPr>
      <p:grpSpPr>
        <a:xfrm>
          <a:off x="0" y="0"/>
          <a:ext cx="0" cy="0"/>
          <a:chOff x="0" y="0"/>
          <a:chExt cx="0" cy="0"/>
        </a:xfrm>
      </p:grpSpPr>
      <p:pic>
        <p:nvPicPr>
          <p:cNvPr id="253" name="Google Shape;253;p61"/>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254" name="Google Shape;254;p61"/>
          <p:cNvSpPr txBox="1"/>
          <p:nvPr>
            <p:ph type="title"/>
          </p:nvPr>
        </p:nvSpPr>
        <p:spPr>
          <a:xfrm>
            <a:off x="378000" y="306000"/>
            <a:ext cx="6949900" cy="20518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8000"/>
              <a:buFont typeface="Arial"/>
              <a:buNone/>
              <a:defRPr b="0" sz="8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chart big tagline light">
  <p:cSld name="Closing chart big tagline light">
    <p:bg>
      <p:bgPr>
        <a:solidFill>
          <a:srgbClr val="E1EDED"/>
        </a:solidFill>
      </p:bgPr>
    </p:bg>
    <p:spTree>
      <p:nvGrpSpPr>
        <p:cNvPr id="255" name="Shape 255"/>
        <p:cNvGrpSpPr/>
        <p:nvPr/>
      </p:nvGrpSpPr>
      <p:grpSpPr>
        <a:xfrm>
          <a:off x="0" y="0"/>
          <a:ext cx="0" cy="0"/>
          <a:chOff x="0" y="0"/>
          <a:chExt cx="0" cy="0"/>
        </a:xfrm>
      </p:grpSpPr>
      <p:pic>
        <p:nvPicPr>
          <p:cNvPr id="256" name="Google Shape;256;p62"/>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257" name="Google Shape;257;p62"/>
          <p:cNvSpPr txBox="1"/>
          <p:nvPr>
            <p:ph type="title"/>
          </p:nvPr>
        </p:nvSpPr>
        <p:spPr>
          <a:xfrm>
            <a:off x="378000" y="306000"/>
            <a:ext cx="6949900" cy="2051844"/>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182739"/>
              </a:buClr>
              <a:buSzPts val="8000"/>
              <a:buFont typeface="Arial"/>
              <a:buNone/>
              <a:defRPr b="0" sz="8000" cap="none">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Practise-light">
  <p:cSld name="Title ES Practise-light">
    <p:bg>
      <p:bgPr>
        <a:solidFill>
          <a:srgbClr val="E1EDED"/>
        </a:solidFill>
      </p:bgPr>
    </p:bg>
    <p:spTree>
      <p:nvGrpSpPr>
        <p:cNvPr id="31" name="Shape 31"/>
        <p:cNvGrpSpPr/>
        <p:nvPr/>
      </p:nvGrpSpPr>
      <p:grpSpPr>
        <a:xfrm>
          <a:off x="0" y="0"/>
          <a:ext cx="0" cy="0"/>
          <a:chOff x="0" y="0"/>
          <a:chExt cx="0" cy="0"/>
        </a:xfrm>
      </p:grpSpPr>
      <p:sp>
        <p:nvSpPr>
          <p:cNvPr id="32" name="Google Shape;32;p18"/>
          <p:cNvSpPr txBox="1"/>
          <p:nvPr>
            <p:ph type="title"/>
          </p:nvPr>
        </p:nvSpPr>
        <p:spPr>
          <a:xfrm>
            <a:off x="376237" y="378000"/>
            <a:ext cx="550686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182739"/>
              </a:buClr>
              <a:buSzPts val="7200"/>
              <a:buFont typeface="Arial"/>
              <a:buNone/>
              <a:defRPr sz="7200">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subTitle"/>
          </p:nvPr>
        </p:nvSpPr>
        <p:spPr>
          <a:xfrm>
            <a:off x="378000" y="2571750"/>
            <a:ext cx="4068000" cy="205200"/>
          </a:xfrm>
          <a:prstGeom prst="rect">
            <a:avLst/>
          </a:prstGeom>
          <a:noFill/>
          <a:ln>
            <a:noFill/>
          </a:ln>
        </p:spPr>
        <p:txBody>
          <a:bodyPr anchorCtr="0" anchor="t" bIns="0" lIns="0" spcFirstLastPara="1" rIns="0" wrap="square" tIns="0">
            <a:noAutofit/>
          </a:bodyPr>
          <a:lstStyle>
            <a:lvl1pPr lvl="0" algn="l">
              <a:lnSpc>
                <a:spcPct val="125000"/>
              </a:lnSpc>
              <a:spcBef>
                <a:spcPts val="0"/>
              </a:spcBef>
              <a:spcAft>
                <a:spcPts val="0"/>
              </a:spcAft>
              <a:buClr>
                <a:srgbClr val="182739"/>
              </a:buClr>
              <a:buSzPts val="1400"/>
              <a:buNone/>
              <a:defRPr b="1" i="0">
                <a:solidFill>
                  <a:srgbClr val="182739"/>
                </a:solidFill>
                <a:latin typeface="Arial"/>
                <a:ea typeface="Arial"/>
                <a:cs typeface="Arial"/>
                <a:sym typeface="Arial"/>
              </a:defRPr>
            </a:lvl1pPr>
            <a:lvl2pPr lvl="1" algn="l">
              <a:lnSpc>
                <a:spcPct val="97222"/>
              </a:lnSpc>
              <a:spcBef>
                <a:spcPts val="600"/>
              </a:spcBef>
              <a:spcAft>
                <a:spcPts val="0"/>
              </a:spcAft>
              <a:buClr>
                <a:srgbClr val="182739"/>
              </a:buClr>
              <a:buSzPts val="1980"/>
              <a:buChar char="•"/>
              <a:defRPr/>
            </a:lvl2pPr>
            <a:lvl3pPr lvl="2" algn="l">
              <a:lnSpc>
                <a:spcPct val="97222"/>
              </a:lnSpc>
              <a:spcBef>
                <a:spcPts val="600"/>
              </a:spcBef>
              <a:spcAft>
                <a:spcPts val="0"/>
              </a:spcAft>
              <a:buClr>
                <a:srgbClr val="182739"/>
              </a:buClr>
              <a:buSzPts val="1800"/>
              <a:buChar char="–"/>
              <a:defRPr/>
            </a:lvl3pPr>
            <a:lvl4pPr lvl="3" algn="l">
              <a:lnSpc>
                <a:spcPct val="97222"/>
              </a:lnSpc>
              <a:spcBef>
                <a:spcPts val="600"/>
              </a:spcBef>
              <a:spcAft>
                <a:spcPts val="0"/>
              </a:spcAft>
              <a:buClr>
                <a:srgbClr val="182739"/>
              </a:buClr>
              <a:buSzPts val="1800"/>
              <a:buChar char="–"/>
              <a:defRPr/>
            </a:lvl4pPr>
            <a:lvl5pPr lvl="4" algn="l">
              <a:lnSpc>
                <a:spcPct val="97222"/>
              </a:lnSpc>
              <a:spcBef>
                <a:spcPts val="600"/>
              </a:spcBef>
              <a:spcAft>
                <a:spcPts val="0"/>
              </a:spcAft>
              <a:buClr>
                <a:srgbClr val="182739"/>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34" name="Google Shape;34;p18"/>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Practise-highlight">
  <p:cSld name="Title ES Practise-highlight">
    <p:bg>
      <p:bgPr>
        <a:solidFill>
          <a:srgbClr val="F7F4D9"/>
        </a:solidFill>
      </p:bgPr>
    </p:bg>
    <p:spTree>
      <p:nvGrpSpPr>
        <p:cNvPr id="35" name="Shape 35"/>
        <p:cNvGrpSpPr/>
        <p:nvPr/>
      </p:nvGrpSpPr>
      <p:grpSpPr>
        <a:xfrm>
          <a:off x="0" y="0"/>
          <a:ext cx="0" cy="0"/>
          <a:chOff x="0" y="0"/>
          <a:chExt cx="0" cy="0"/>
        </a:xfrm>
      </p:grpSpPr>
      <p:sp>
        <p:nvSpPr>
          <p:cNvPr id="36" name="Google Shape;36;p19"/>
          <p:cNvSpPr txBox="1"/>
          <p:nvPr>
            <p:ph type="title"/>
          </p:nvPr>
        </p:nvSpPr>
        <p:spPr>
          <a:xfrm>
            <a:off x="376237" y="378000"/>
            <a:ext cx="5506863" cy="1846659"/>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rgbClr val="182739"/>
              </a:buClr>
              <a:buSzPts val="7200"/>
              <a:buFont typeface="Arial"/>
              <a:buNone/>
              <a:defRPr sz="7200">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9"/>
          <p:cNvSpPr txBox="1"/>
          <p:nvPr>
            <p:ph idx="1" type="subTitle"/>
          </p:nvPr>
        </p:nvSpPr>
        <p:spPr>
          <a:xfrm>
            <a:off x="378000" y="2571750"/>
            <a:ext cx="4068000" cy="205200"/>
          </a:xfrm>
          <a:prstGeom prst="rect">
            <a:avLst/>
          </a:prstGeom>
          <a:noFill/>
          <a:ln>
            <a:noFill/>
          </a:ln>
        </p:spPr>
        <p:txBody>
          <a:bodyPr anchorCtr="0" anchor="t" bIns="0" lIns="0" spcFirstLastPara="1" rIns="0" wrap="square" tIns="0">
            <a:noAutofit/>
          </a:bodyPr>
          <a:lstStyle>
            <a:lvl1pPr lvl="0" algn="l">
              <a:lnSpc>
                <a:spcPct val="125000"/>
              </a:lnSpc>
              <a:spcBef>
                <a:spcPts val="0"/>
              </a:spcBef>
              <a:spcAft>
                <a:spcPts val="0"/>
              </a:spcAft>
              <a:buClr>
                <a:srgbClr val="182739"/>
              </a:buClr>
              <a:buSzPts val="1400"/>
              <a:buNone/>
              <a:defRPr b="1" i="0">
                <a:solidFill>
                  <a:srgbClr val="182739"/>
                </a:solidFill>
                <a:latin typeface="Arial"/>
                <a:ea typeface="Arial"/>
                <a:cs typeface="Arial"/>
                <a:sym typeface="Arial"/>
              </a:defRPr>
            </a:lvl1pPr>
            <a:lvl2pPr lvl="1" algn="l">
              <a:lnSpc>
                <a:spcPct val="97222"/>
              </a:lnSpc>
              <a:spcBef>
                <a:spcPts val="600"/>
              </a:spcBef>
              <a:spcAft>
                <a:spcPts val="0"/>
              </a:spcAft>
              <a:buClr>
                <a:srgbClr val="182739"/>
              </a:buClr>
              <a:buSzPts val="1980"/>
              <a:buChar char="•"/>
              <a:defRPr/>
            </a:lvl2pPr>
            <a:lvl3pPr lvl="2" algn="l">
              <a:lnSpc>
                <a:spcPct val="97222"/>
              </a:lnSpc>
              <a:spcBef>
                <a:spcPts val="600"/>
              </a:spcBef>
              <a:spcAft>
                <a:spcPts val="0"/>
              </a:spcAft>
              <a:buClr>
                <a:srgbClr val="182739"/>
              </a:buClr>
              <a:buSzPts val="1800"/>
              <a:buChar char="–"/>
              <a:defRPr/>
            </a:lvl3pPr>
            <a:lvl4pPr lvl="3" algn="l">
              <a:lnSpc>
                <a:spcPct val="97222"/>
              </a:lnSpc>
              <a:spcBef>
                <a:spcPts val="600"/>
              </a:spcBef>
              <a:spcAft>
                <a:spcPts val="0"/>
              </a:spcAft>
              <a:buClr>
                <a:srgbClr val="182739"/>
              </a:buClr>
              <a:buSzPts val="1800"/>
              <a:buChar char="–"/>
              <a:defRPr/>
            </a:lvl4pPr>
            <a:lvl5pPr lvl="4" algn="l">
              <a:lnSpc>
                <a:spcPct val="97222"/>
              </a:lnSpc>
              <a:spcBef>
                <a:spcPts val="600"/>
              </a:spcBef>
              <a:spcAft>
                <a:spcPts val="0"/>
              </a:spcAft>
              <a:buClr>
                <a:srgbClr val="182739"/>
              </a:buClr>
              <a:buSzPts val="1800"/>
              <a:buChar char="–"/>
              <a:defRPr/>
            </a:lvl5pPr>
            <a:lvl6pPr lvl="5" algn="l">
              <a:spcBef>
                <a:spcPts val="60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pic>
        <p:nvPicPr>
          <p:cNvPr id="38" name="Google Shape;38;p19"/>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basic-dark" type="title">
  <p:cSld name="TITLE">
    <p:bg>
      <p:bgPr>
        <a:solidFill>
          <a:srgbClr val="13273A"/>
        </a:solidFill>
      </p:bgPr>
    </p:bg>
    <p:spTree>
      <p:nvGrpSpPr>
        <p:cNvPr id="39" name="Shape 39"/>
        <p:cNvGrpSpPr/>
        <p:nvPr/>
      </p:nvGrpSpPr>
      <p:grpSpPr>
        <a:xfrm>
          <a:off x="0" y="0"/>
          <a:ext cx="0" cy="0"/>
          <a:chOff x="0" y="0"/>
          <a:chExt cx="0" cy="0"/>
        </a:xfrm>
      </p:grpSpPr>
      <p:pic>
        <p:nvPicPr>
          <p:cNvPr id="40" name="Google Shape;40;p20"/>
          <p:cNvPicPr preferRelativeResize="0"/>
          <p:nvPr/>
        </p:nvPicPr>
        <p:blipFill rotWithShape="1">
          <a:blip r:embed="rId2">
            <a:alphaModFix/>
          </a:blip>
          <a:srcRect b="20952" l="19847" r="32818" t="-1571"/>
          <a:stretch/>
        </p:blipFill>
        <p:spPr>
          <a:xfrm>
            <a:off x="6124023" y="-1"/>
            <a:ext cx="3019977" cy="5143500"/>
          </a:xfrm>
          <a:prstGeom prst="rect">
            <a:avLst/>
          </a:prstGeom>
          <a:noFill/>
          <a:ln>
            <a:noFill/>
          </a:ln>
        </p:spPr>
      </p:pic>
      <p:sp>
        <p:nvSpPr>
          <p:cNvPr id="41" name="Google Shape;41;p20"/>
          <p:cNvSpPr txBox="1"/>
          <p:nvPr>
            <p:ph type="ctrTitle"/>
          </p:nvPr>
        </p:nvSpPr>
        <p:spPr>
          <a:xfrm>
            <a:off x="378000" y="374400"/>
            <a:ext cx="5506863" cy="102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FFFFFF"/>
              </a:buClr>
              <a:buSzPts val="4000"/>
              <a:buFont typeface="Arial"/>
              <a:buNone/>
              <a:defRPr sz="4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subTitle"/>
          </p:nvPr>
        </p:nvSpPr>
        <p:spPr>
          <a:xfrm>
            <a:off x="377999" y="2134800"/>
            <a:ext cx="5506863" cy="205200"/>
          </a:xfrm>
          <a:prstGeom prst="rect">
            <a:avLst/>
          </a:prstGeom>
          <a:noFill/>
          <a:ln>
            <a:noFill/>
          </a:ln>
        </p:spPr>
        <p:txBody>
          <a:bodyPr anchorCtr="0" anchor="t" bIns="0" lIns="0" spcFirstLastPara="1" rIns="0" wrap="square" tIns="0">
            <a:noAutofit/>
          </a:bodyPr>
          <a:lstStyle>
            <a:lvl1pPr lvl="0" algn="l">
              <a:lnSpc>
                <a:spcPct val="114285"/>
              </a:lnSpc>
              <a:spcBef>
                <a:spcPts val="0"/>
              </a:spcBef>
              <a:spcAft>
                <a:spcPts val="0"/>
              </a:spcAft>
              <a:buClr>
                <a:srgbClr val="FFFFFF"/>
              </a:buClr>
              <a:buSzPts val="1400"/>
              <a:buNone/>
              <a:defRPr sz="1400">
                <a:solidFill>
                  <a:srgbClr val="FFFFFF"/>
                </a:solidFill>
                <a:latin typeface="Arial"/>
                <a:ea typeface="Arial"/>
                <a:cs typeface="Arial"/>
                <a:sym typeface="Arial"/>
              </a:defRPr>
            </a:lvl1pPr>
            <a:lvl2pPr lvl="1" algn="ctr">
              <a:lnSpc>
                <a:spcPct val="125000"/>
              </a:lnSpc>
              <a:spcBef>
                <a:spcPts val="0"/>
              </a:spcBef>
              <a:spcAft>
                <a:spcPts val="0"/>
              </a:spcAft>
              <a:buClr>
                <a:srgbClr val="8B8B8B"/>
              </a:buClr>
              <a:buSzPts val="1540"/>
              <a:buFont typeface="Arial"/>
              <a:buNone/>
              <a:defRPr>
                <a:solidFill>
                  <a:srgbClr val="8B8B8B"/>
                </a:solidFill>
              </a:defRPr>
            </a:lvl2pPr>
            <a:lvl3pPr lvl="2" algn="ctr">
              <a:lnSpc>
                <a:spcPct val="125000"/>
              </a:lnSpc>
              <a:spcBef>
                <a:spcPts val="600"/>
              </a:spcBef>
              <a:spcAft>
                <a:spcPts val="0"/>
              </a:spcAft>
              <a:buClr>
                <a:srgbClr val="8B8B8B"/>
              </a:buClr>
              <a:buSzPts val="1400"/>
              <a:buNone/>
              <a:defRPr>
                <a:solidFill>
                  <a:srgbClr val="8B8B8B"/>
                </a:solidFill>
              </a:defRPr>
            </a:lvl3pPr>
            <a:lvl4pPr lvl="3" algn="ctr">
              <a:lnSpc>
                <a:spcPct val="125000"/>
              </a:lnSpc>
              <a:spcBef>
                <a:spcPts val="600"/>
              </a:spcBef>
              <a:spcAft>
                <a:spcPts val="0"/>
              </a:spcAft>
              <a:buClr>
                <a:srgbClr val="8B8B8B"/>
              </a:buClr>
              <a:buSzPts val="1400"/>
              <a:buNone/>
              <a:defRPr>
                <a:solidFill>
                  <a:srgbClr val="8B8B8B"/>
                </a:solidFill>
              </a:defRPr>
            </a:lvl4pPr>
            <a:lvl5pPr lvl="4" algn="ctr">
              <a:lnSpc>
                <a:spcPct val="125000"/>
              </a:lnSpc>
              <a:spcBef>
                <a:spcPts val="600"/>
              </a:spcBef>
              <a:spcAft>
                <a:spcPts val="0"/>
              </a:spcAft>
              <a:buClr>
                <a:srgbClr val="8B8B8B"/>
              </a:buClr>
              <a:buSzPts val="1400"/>
              <a:buNone/>
              <a:defRPr>
                <a:solidFill>
                  <a:srgbClr val="8B8B8B"/>
                </a:solidFill>
              </a:defRPr>
            </a:lvl5pPr>
            <a:lvl6pPr lvl="5" algn="ctr">
              <a:spcBef>
                <a:spcPts val="600"/>
              </a:spcBef>
              <a:spcAft>
                <a:spcPts val="0"/>
              </a:spcAft>
              <a:buClr>
                <a:srgbClr val="8B8B8B"/>
              </a:buClr>
              <a:buSzPts val="2000"/>
              <a:buNone/>
              <a:defRPr>
                <a:solidFill>
                  <a:srgbClr val="8B8B8B"/>
                </a:solidFill>
              </a:defRPr>
            </a:lvl6pPr>
            <a:lvl7pPr lvl="6" algn="ctr">
              <a:spcBef>
                <a:spcPts val="400"/>
              </a:spcBef>
              <a:spcAft>
                <a:spcPts val="0"/>
              </a:spcAft>
              <a:buClr>
                <a:srgbClr val="8B8B8B"/>
              </a:buClr>
              <a:buSzPts val="2000"/>
              <a:buNone/>
              <a:defRPr>
                <a:solidFill>
                  <a:srgbClr val="8B8B8B"/>
                </a:solidFill>
              </a:defRPr>
            </a:lvl7pPr>
            <a:lvl8pPr lvl="7" algn="ctr">
              <a:spcBef>
                <a:spcPts val="400"/>
              </a:spcBef>
              <a:spcAft>
                <a:spcPts val="0"/>
              </a:spcAft>
              <a:buClr>
                <a:srgbClr val="8B8B8B"/>
              </a:buClr>
              <a:buSzPts val="2000"/>
              <a:buNone/>
              <a:defRPr>
                <a:solidFill>
                  <a:srgbClr val="8B8B8B"/>
                </a:solidFill>
              </a:defRPr>
            </a:lvl8pPr>
            <a:lvl9pPr lvl="8" algn="ctr">
              <a:spcBef>
                <a:spcPts val="400"/>
              </a:spcBef>
              <a:spcAft>
                <a:spcPts val="0"/>
              </a:spcAft>
              <a:buClr>
                <a:srgbClr val="8B8B8B"/>
              </a:buClr>
              <a:buSzPts val="2000"/>
              <a:buNone/>
              <a:defRPr>
                <a:solidFill>
                  <a:srgbClr val="8B8B8B"/>
                </a:solidFill>
              </a:defRPr>
            </a:lvl9pPr>
          </a:lstStyle>
          <a:p/>
        </p:txBody>
      </p:sp>
      <p:sp>
        <p:nvSpPr>
          <p:cNvPr id="43" name="Google Shape;43;p20"/>
          <p:cNvSpPr txBox="1"/>
          <p:nvPr>
            <p:ph idx="10" type="dt"/>
          </p:nvPr>
        </p:nvSpPr>
        <p:spPr>
          <a:xfrm>
            <a:off x="378000" y="2426400"/>
            <a:ext cx="2627138" cy="215444"/>
          </a:xfrm>
          <a:prstGeom prst="rect">
            <a:avLst/>
          </a:prstGeom>
          <a:noFill/>
          <a:ln>
            <a:noFill/>
          </a:ln>
        </p:spPr>
        <p:txBody>
          <a:bodyPr anchorCtr="0" anchor="t" bIns="45700" lIns="0" spcFirstLastPara="1" rIns="91425" wrap="square" tIns="45700">
            <a:spAutoFit/>
          </a:bodyPr>
          <a:lstStyle>
            <a:lvl1pPr lvl="0" marR="0" rtl="0" algn="l">
              <a:spcBef>
                <a:spcPts val="0"/>
              </a:spcBef>
              <a:spcAft>
                <a:spcPts val="0"/>
              </a:spcAft>
              <a:buSzPts val="1400"/>
              <a:buNone/>
              <a:defRPr b="0" i="0" sz="800" u="none">
                <a:solidFill>
                  <a:srgbClr val="FFFFFF"/>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pic>
        <p:nvPicPr>
          <p:cNvPr id="44" name="Google Shape;44;p20"/>
          <p:cNvPicPr preferRelativeResize="0"/>
          <p:nvPr/>
        </p:nvPicPr>
        <p:blipFill rotWithShape="1">
          <a:blip r:embed="rId3">
            <a:alphaModFix/>
          </a:blip>
          <a:srcRect b="0" l="0" r="0" t="0"/>
          <a:stretch/>
        </p:blipFill>
        <p:spPr>
          <a:xfrm>
            <a:off x="380842" y="4294426"/>
            <a:ext cx="1307987" cy="47467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basic-light">
  <p:cSld name="Title ES basic-light">
    <p:bg>
      <p:bgPr>
        <a:solidFill>
          <a:srgbClr val="E1EDED"/>
        </a:solidFill>
      </p:bgPr>
    </p:bg>
    <p:spTree>
      <p:nvGrpSpPr>
        <p:cNvPr id="45" name="Shape 45"/>
        <p:cNvGrpSpPr/>
        <p:nvPr/>
      </p:nvGrpSpPr>
      <p:grpSpPr>
        <a:xfrm>
          <a:off x="0" y="0"/>
          <a:ext cx="0" cy="0"/>
          <a:chOff x="0" y="0"/>
          <a:chExt cx="0" cy="0"/>
        </a:xfrm>
      </p:grpSpPr>
      <p:sp>
        <p:nvSpPr>
          <p:cNvPr id="46" name="Google Shape;46;p21"/>
          <p:cNvSpPr txBox="1"/>
          <p:nvPr>
            <p:ph type="ctrTitle"/>
          </p:nvPr>
        </p:nvSpPr>
        <p:spPr>
          <a:xfrm>
            <a:off x="378000" y="374400"/>
            <a:ext cx="6948000" cy="1026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182739"/>
              </a:buClr>
              <a:buSzPts val="4000"/>
              <a:buFont typeface="Arial"/>
              <a:buNone/>
              <a:defRPr sz="4000">
                <a:solidFill>
                  <a:srgbClr val="18273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1"/>
          <p:cNvSpPr txBox="1"/>
          <p:nvPr>
            <p:ph idx="1" type="subTitle"/>
          </p:nvPr>
        </p:nvSpPr>
        <p:spPr>
          <a:xfrm>
            <a:off x="378000" y="2134800"/>
            <a:ext cx="4068000" cy="205200"/>
          </a:xfrm>
          <a:prstGeom prst="rect">
            <a:avLst/>
          </a:prstGeom>
          <a:noFill/>
          <a:ln>
            <a:noFill/>
          </a:ln>
        </p:spPr>
        <p:txBody>
          <a:bodyPr anchorCtr="0" anchor="t" bIns="0" lIns="0" spcFirstLastPara="1" rIns="0" wrap="square" tIns="0">
            <a:noAutofit/>
          </a:bodyPr>
          <a:lstStyle>
            <a:lvl1pPr lvl="0" algn="l">
              <a:lnSpc>
                <a:spcPct val="114285"/>
              </a:lnSpc>
              <a:spcBef>
                <a:spcPts val="0"/>
              </a:spcBef>
              <a:spcAft>
                <a:spcPts val="0"/>
              </a:spcAft>
              <a:buClr>
                <a:srgbClr val="182739"/>
              </a:buClr>
              <a:buSzPts val="1400"/>
              <a:buNone/>
              <a:defRPr sz="1400">
                <a:solidFill>
                  <a:srgbClr val="182739"/>
                </a:solidFill>
                <a:latin typeface="Arial"/>
                <a:ea typeface="Arial"/>
                <a:cs typeface="Arial"/>
                <a:sym typeface="Arial"/>
              </a:defRPr>
            </a:lvl1pPr>
            <a:lvl2pPr lvl="1" algn="ctr">
              <a:lnSpc>
                <a:spcPct val="125000"/>
              </a:lnSpc>
              <a:spcBef>
                <a:spcPts val="0"/>
              </a:spcBef>
              <a:spcAft>
                <a:spcPts val="0"/>
              </a:spcAft>
              <a:buClr>
                <a:srgbClr val="8B8B8B"/>
              </a:buClr>
              <a:buSzPts val="1540"/>
              <a:buFont typeface="Arial"/>
              <a:buNone/>
              <a:defRPr>
                <a:solidFill>
                  <a:srgbClr val="8B8B8B"/>
                </a:solidFill>
              </a:defRPr>
            </a:lvl2pPr>
            <a:lvl3pPr lvl="2" algn="ctr">
              <a:lnSpc>
                <a:spcPct val="125000"/>
              </a:lnSpc>
              <a:spcBef>
                <a:spcPts val="600"/>
              </a:spcBef>
              <a:spcAft>
                <a:spcPts val="0"/>
              </a:spcAft>
              <a:buClr>
                <a:srgbClr val="8B8B8B"/>
              </a:buClr>
              <a:buSzPts val="1400"/>
              <a:buNone/>
              <a:defRPr>
                <a:solidFill>
                  <a:srgbClr val="8B8B8B"/>
                </a:solidFill>
              </a:defRPr>
            </a:lvl3pPr>
            <a:lvl4pPr lvl="3" algn="ctr">
              <a:lnSpc>
                <a:spcPct val="125000"/>
              </a:lnSpc>
              <a:spcBef>
                <a:spcPts val="600"/>
              </a:spcBef>
              <a:spcAft>
                <a:spcPts val="0"/>
              </a:spcAft>
              <a:buClr>
                <a:srgbClr val="8B8B8B"/>
              </a:buClr>
              <a:buSzPts val="1400"/>
              <a:buNone/>
              <a:defRPr>
                <a:solidFill>
                  <a:srgbClr val="8B8B8B"/>
                </a:solidFill>
              </a:defRPr>
            </a:lvl4pPr>
            <a:lvl5pPr lvl="4" algn="ctr">
              <a:lnSpc>
                <a:spcPct val="125000"/>
              </a:lnSpc>
              <a:spcBef>
                <a:spcPts val="600"/>
              </a:spcBef>
              <a:spcAft>
                <a:spcPts val="0"/>
              </a:spcAft>
              <a:buClr>
                <a:srgbClr val="8B8B8B"/>
              </a:buClr>
              <a:buSzPts val="1400"/>
              <a:buNone/>
              <a:defRPr>
                <a:solidFill>
                  <a:srgbClr val="8B8B8B"/>
                </a:solidFill>
              </a:defRPr>
            </a:lvl5pPr>
            <a:lvl6pPr lvl="5" algn="ctr">
              <a:spcBef>
                <a:spcPts val="600"/>
              </a:spcBef>
              <a:spcAft>
                <a:spcPts val="0"/>
              </a:spcAft>
              <a:buClr>
                <a:srgbClr val="8B8B8B"/>
              </a:buClr>
              <a:buSzPts val="2000"/>
              <a:buNone/>
              <a:defRPr>
                <a:solidFill>
                  <a:srgbClr val="8B8B8B"/>
                </a:solidFill>
              </a:defRPr>
            </a:lvl6pPr>
            <a:lvl7pPr lvl="6" algn="ctr">
              <a:spcBef>
                <a:spcPts val="400"/>
              </a:spcBef>
              <a:spcAft>
                <a:spcPts val="0"/>
              </a:spcAft>
              <a:buClr>
                <a:srgbClr val="8B8B8B"/>
              </a:buClr>
              <a:buSzPts val="2000"/>
              <a:buNone/>
              <a:defRPr>
                <a:solidFill>
                  <a:srgbClr val="8B8B8B"/>
                </a:solidFill>
              </a:defRPr>
            </a:lvl7pPr>
            <a:lvl8pPr lvl="7" algn="ctr">
              <a:spcBef>
                <a:spcPts val="400"/>
              </a:spcBef>
              <a:spcAft>
                <a:spcPts val="0"/>
              </a:spcAft>
              <a:buClr>
                <a:srgbClr val="8B8B8B"/>
              </a:buClr>
              <a:buSzPts val="2000"/>
              <a:buNone/>
              <a:defRPr>
                <a:solidFill>
                  <a:srgbClr val="8B8B8B"/>
                </a:solidFill>
              </a:defRPr>
            </a:lvl8pPr>
            <a:lvl9pPr lvl="8" algn="ctr">
              <a:spcBef>
                <a:spcPts val="400"/>
              </a:spcBef>
              <a:spcAft>
                <a:spcPts val="0"/>
              </a:spcAft>
              <a:buClr>
                <a:srgbClr val="8B8B8B"/>
              </a:buClr>
              <a:buSzPts val="2000"/>
              <a:buNone/>
              <a:defRPr>
                <a:solidFill>
                  <a:srgbClr val="8B8B8B"/>
                </a:solidFill>
              </a:defRPr>
            </a:lvl9pPr>
          </a:lstStyle>
          <a:p/>
        </p:txBody>
      </p:sp>
      <p:sp>
        <p:nvSpPr>
          <p:cNvPr id="48" name="Google Shape;48;p21"/>
          <p:cNvSpPr txBox="1"/>
          <p:nvPr>
            <p:ph idx="10" type="dt"/>
          </p:nvPr>
        </p:nvSpPr>
        <p:spPr>
          <a:xfrm>
            <a:off x="378000" y="2426400"/>
            <a:ext cx="1188000" cy="215444"/>
          </a:xfrm>
          <a:prstGeom prst="rect">
            <a:avLst/>
          </a:prstGeom>
          <a:noFill/>
          <a:ln>
            <a:noFill/>
          </a:ln>
        </p:spPr>
        <p:txBody>
          <a:bodyPr anchorCtr="0" anchor="t" bIns="45700" lIns="0" spcFirstLastPara="1" rIns="91425" wrap="square" tIns="45700">
            <a:spAutoFit/>
          </a:bodyPr>
          <a:lstStyle>
            <a:lvl1pPr lvl="0" marR="0" rtl="0" algn="l">
              <a:spcBef>
                <a:spcPts val="0"/>
              </a:spcBef>
              <a:spcAft>
                <a:spcPts val="0"/>
              </a:spcAft>
              <a:buSzPts val="1400"/>
              <a:buNone/>
              <a:defRPr b="0" i="0" sz="800" u="none">
                <a:solidFill>
                  <a:srgbClr val="182739"/>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pic>
        <p:nvPicPr>
          <p:cNvPr id="49" name="Google Shape;49;p21"/>
          <p:cNvPicPr preferRelativeResize="0"/>
          <p:nvPr/>
        </p:nvPicPr>
        <p:blipFill rotWithShape="1">
          <a:blip r:embed="rId2">
            <a:alphaModFix/>
          </a:blip>
          <a:srcRect b="0" l="0" r="0" t="0"/>
          <a:stretch/>
        </p:blipFill>
        <p:spPr>
          <a:xfrm>
            <a:off x="380842" y="4294426"/>
            <a:ext cx="1307987" cy="474673"/>
          </a:xfrm>
          <a:prstGeom prst="rect">
            <a:avLst/>
          </a:prstGeom>
          <a:noFill/>
          <a:ln>
            <a:noFill/>
          </a:ln>
        </p:spPr>
      </p:pic>
      <p:pic>
        <p:nvPicPr>
          <p:cNvPr id="50" name="Google Shape;50;p21"/>
          <p:cNvPicPr preferRelativeResize="0"/>
          <p:nvPr/>
        </p:nvPicPr>
        <p:blipFill rotWithShape="1">
          <a:blip r:embed="rId3">
            <a:alphaModFix/>
          </a:blip>
          <a:srcRect b="20952" l="19847" r="32818" t="-1571"/>
          <a:stretch/>
        </p:blipFill>
        <p:spPr>
          <a:xfrm>
            <a:off x="6124023" y="-1"/>
            <a:ext cx="3019977"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ES basic-with image V01">
  <p:cSld name="Title ES basic-with image V01">
    <p:bg>
      <p:bgPr>
        <a:solidFill>
          <a:srgbClr val="182739"/>
        </a:solidFill>
      </p:bgPr>
    </p:bg>
    <p:spTree>
      <p:nvGrpSpPr>
        <p:cNvPr id="51" name="Shape 51"/>
        <p:cNvGrpSpPr/>
        <p:nvPr/>
      </p:nvGrpSpPr>
      <p:grpSpPr>
        <a:xfrm>
          <a:off x="0" y="0"/>
          <a:ext cx="0" cy="0"/>
          <a:chOff x="0" y="0"/>
          <a:chExt cx="0" cy="0"/>
        </a:xfrm>
      </p:grpSpPr>
      <p:sp>
        <p:nvSpPr>
          <p:cNvPr id="52" name="Google Shape;52;p22"/>
          <p:cNvSpPr/>
          <p:nvPr>
            <p:ph idx="2" type="pic"/>
          </p:nvPr>
        </p:nvSpPr>
        <p:spPr>
          <a:xfrm>
            <a:off x="0" y="72000"/>
            <a:ext cx="9144000" cy="5071500"/>
          </a:xfrm>
          <a:prstGeom prst="rect">
            <a:avLst/>
          </a:prstGeom>
          <a:solidFill>
            <a:srgbClr val="7F7F7F"/>
          </a:solidFill>
          <a:ln>
            <a:noFill/>
          </a:ln>
        </p:spPr>
      </p:sp>
      <p:sp>
        <p:nvSpPr>
          <p:cNvPr id="53" name="Google Shape;53;p22"/>
          <p:cNvSpPr txBox="1"/>
          <p:nvPr>
            <p:ph type="ctrTitle"/>
          </p:nvPr>
        </p:nvSpPr>
        <p:spPr>
          <a:xfrm>
            <a:off x="378000" y="375506"/>
            <a:ext cx="6948000" cy="1025922"/>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Clr>
                <a:schemeClr val="lt1"/>
              </a:buClr>
              <a:buSzPts val="4000"/>
              <a:buFont typeface="Arial"/>
              <a:buNone/>
              <a:defRPr sz="4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22"/>
          <p:cNvSpPr txBox="1"/>
          <p:nvPr>
            <p:ph idx="1" type="subTitle"/>
          </p:nvPr>
        </p:nvSpPr>
        <p:spPr>
          <a:xfrm>
            <a:off x="378000" y="2134785"/>
            <a:ext cx="4068588" cy="205184"/>
          </a:xfrm>
          <a:prstGeom prst="rect">
            <a:avLst/>
          </a:prstGeom>
          <a:noFill/>
          <a:ln>
            <a:noFill/>
          </a:ln>
        </p:spPr>
        <p:txBody>
          <a:bodyPr anchorCtr="0" anchor="b" bIns="0" lIns="0" spcFirstLastPara="1" rIns="0" wrap="square" tIns="0">
            <a:spAutoFit/>
          </a:bodyPr>
          <a:lstStyle>
            <a:lvl1pPr lvl="0"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1pPr>
            <a:lvl2pPr lvl="1" algn="l">
              <a:lnSpc>
                <a:spcPct val="114285"/>
              </a:lnSpc>
              <a:spcBef>
                <a:spcPts val="0"/>
              </a:spcBef>
              <a:spcAft>
                <a:spcPts val="0"/>
              </a:spcAft>
              <a:buClr>
                <a:schemeClr val="lt1"/>
              </a:buClr>
              <a:buSzPts val="1540"/>
              <a:buFont typeface="Arial"/>
              <a:buNone/>
              <a:defRPr sz="1400">
                <a:solidFill>
                  <a:schemeClr val="lt1"/>
                </a:solidFill>
                <a:latin typeface="Arial"/>
                <a:ea typeface="Arial"/>
                <a:cs typeface="Arial"/>
                <a:sym typeface="Arial"/>
              </a:defRPr>
            </a:lvl2pPr>
            <a:lvl3pPr lvl="2"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3pPr>
            <a:lvl4pPr lvl="3"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4pPr>
            <a:lvl5pPr lvl="4"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5pPr>
            <a:lvl6pPr lvl="5"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6pPr>
            <a:lvl7pPr lvl="6"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7pPr>
            <a:lvl8pPr lvl="7"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8pPr>
            <a:lvl9pPr lvl="8" algn="l">
              <a:lnSpc>
                <a:spcPct val="114285"/>
              </a:lnSpc>
              <a:spcBef>
                <a:spcPts val="0"/>
              </a:spcBef>
              <a:spcAft>
                <a:spcPts val="0"/>
              </a:spcAft>
              <a:buClr>
                <a:schemeClr val="lt1"/>
              </a:buClr>
              <a:buSzPts val="1400"/>
              <a:buFont typeface="Arial"/>
              <a:buNone/>
              <a:defRPr sz="1400">
                <a:solidFill>
                  <a:schemeClr val="lt1"/>
                </a:solidFill>
                <a:latin typeface="Arial"/>
                <a:ea typeface="Arial"/>
                <a:cs typeface="Arial"/>
                <a:sym typeface="Arial"/>
              </a:defRPr>
            </a:lvl9pPr>
          </a:lstStyle>
          <a:p/>
        </p:txBody>
      </p:sp>
      <p:sp>
        <p:nvSpPr>
          <p:cNvPr id="55" name="Google Shape;55;p22"/>
          <p:cNvSpPr txBox="1"/>
          <p:nvPr>
            <p:ph idx="10" type="dt"/>
          </p:nvPr>
        </p:nvSpPr>
        <p:spPr>
          <a:xfrm>
            <a:off x="378000" y="2426400"/>
            <a:ext cx="1188863" cy="129523"/>
          </a:xfrm>
          <a:prstGeom prst="rect">
            <a:avLst/>
          </a:prstGeom>
          <a:noFill/>
          <a:ln>
            <a:noFill/>
          </a:ln>
        </p:spPr>
        <p:txBody>
          <a:bodyPr anchorCtr="0" anchor="t" bIns="0" lIns="0" spcFirstLastPara="1" rIns="0" wrap="square" tIns="0">
            <a:spAutoFit/>
          </a:bodyPr>
          <a:lstStyle>
            <a:lvl1pPr lvl="0" marR="0" rtl="0" algn="l">
              <a:lnSpc>
                <a:spcPct val="140625"/>
              </a:lnSpc>
              <a:spcBef>
                <a:spcPts val="0"/>
              </a:spcBef>
              <a:spcAft>
                <a:spcPts val="0"/>
              </a:spcAft>
              <a:buSzPts val="1400"/>
              <a:buNone/>
              <a:defRPr b="1" i="0" sz="800" u="none">
                <a:solidFill>
                  <a:schemeClr val="lt1"/>
                </a:solidFill>
                <a:latin typeface="Arial"/>
                <a:ea typeface="Arial"/>
                <a:cs typeface="Arial"/>
                <a:sym typeface="Arial"/>
              </a:defRPr>
            </a:lvl1pPr>
            <a:lvl2pPr lvl="1"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2pPr>
            <a:lvl3pPr lvl="2"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3pPr>
            <a:lvl4pPr lvl="3"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4pPr>
            <a:lvl5pPr lvl="4"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5pPr>
            <a:lvl6pPr lvl="5"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6pPr>
            <a:lvl7pPr lvl="6"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7pPr>
            <a:lvl8pPr lvl="7"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8pPr>
            <a:lvl9pPr lvl="8" marR="0" rtl="0" algn="l">
              <a:lnSpc>
                <a:spcPct val="140625"/>
              </a:lnSpc>
              <a:spcBef>
                <a:spcPts val="0"/>
              </a:spcBef>
              <a:spcAft>
                <a:spcPts val="0"/>
              </a:spcAft>
              <a:buSzPts val="1400"/>
              <a:buNone/>
              <a:defRPr b="1" i="0" sz="800" u="none" cap="none" strike="noStrike">
                <a:solidFill>
                  <a:schemeClr val="dk1"/>
                </a:solidFill>
                <a:latin typeface="Arial"/>
                <a:ea typeface="Arial"/>
                <a:cs typeface="Arial"/>
                <a:sym typeface="Arial"/>
              </a:defRPr>
            </a:lvl9pPr>
          </a:lstStyle>
          <a:p/>
        </p:txBody>
      </p:sp>
      <p:pic>
        <p:nvPicPr>
          <p:cNvPr id="56" name="Google Shape;56;p22"/>
          <p:cNvPicPr preferRelativeResize="0"/>
          <p:nvPr/>
        </p:nvPicPr>
        <p:blipFill rotWithShape="1">
          <a:blip r:embed="rId2">
            <a:alphaModFix/>
          </a:blip>
          <a:srcRect b="0" l="0" r="0" t="0"/>
          <a:stretch/>
        </p:blipFill>
        <p:spPr>
          <a:xfrm>
            <a:off x="380842" y="4294426"/>
            <a:ext cx="1307987" cy="47467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8.xml"/><Relationship Id="rId10" Type="http://schemas.openxmlformats.org/officeDocument/2006/relationships/slideLayout" Target="../slideLayouts/slideLayout27.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5" Type="http://schemas.openxmlformats.org/officeDocument/2006/relationships/slideLayout" Target="../slideLayouts/slideLayout22.xml"/><Relationship Id="rId6" Type="http://schemas.openxmlformats.org/officeDocument/2006/relationships/slideLayout" Target="../slideLayouts/slideLayout23.xml"/><Relationship Id="rId18" Type="http://schemas.openxmlformats.org/officeDocument/2006/relationships/theme" Target="../theme/theme3.xml"/><Relationship Id="rId7" Type="http://schemas.openxmlformats.org/officeDocument/2006/relationships/slideLayout" Target="../slideLayouts/slideLayout24.xml"/><Relationship Id="rId8"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slideLayout" Target="../slideLayouts/slideLayout35.xml"/><Relationship Id="rId2" Type="http://schemas.openxmlformats.org/officeDocument/2006/relationships/slideLayout" Target="../slideLayouts/slideLayout36.xml"/><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theme" Target="../theme/theme2.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0" y="0"/>
            <a:ext cx="2286000" cy="72000"/>
          </a:xfrm>
          <a:custGeom>
            <a:rect b="b" l="l" r="r" t="t"/>
            <a:pathLst>
              <a:path extrusionOk="0" h="72000" w="2286000">
                <a:moveTo>
                  <a:pt x="0" y="0"/>
                </a:moveTo>
                <a:lnTo>
                  <a:pt x="2286000" y="0"/>
                </a:lnTo>
                <a:lnTo>
                  <a:pt x="2286000" y="72000"/>
                </a:lnTo>
                <a:lnTo>
                  <a:pt x="0" y="72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cap="none" strike="noStrike">
                <a:latin typeface="Arial"/>
                <a:ea typeface="Arial"/>
                <a:cs typeface="Arial"/>
                <a:sym typeface="Arial"/>
              </a:rPr>
              <a:t> </a:t>
            </a:r>
            <a:endParaRPr/>
          </a:p>
        </p:txBody>
      </p:sp>
      <p:sp>
        <p:nvSpPr>
          <p:cNvPr id="11" name="Google Shape;11;p13"/>
          <p:cNvSpPr/>
          <p:nvPr/>
        </p:nvSpPr>
        <p:spPr>
          <a:xfrm>
            <a:off x="2286000" y="0"/>
            <a:ext cx="1143000" cy="72000"/>
          </a:xfrm>
          <a:custGeom>
            <a:rect b="b" l="l" r="r" t="t"/>
            <a:pathLst>
              <a:path extrusionOk="0" h="72000" w="1143000">
                <a:moveTo>
                  <a:pt x="0" y="0"/>
                </a:moveTo>
                <a:lnTo>
                  <a:pt x="1143000" y="0"/>
                </a:lnTo>
                <a:lnTo>
                  <a:pt x="1143000" y="72000"/>
                </a:lnTo>
                <a:lnTo>
                  <a:pt x="0" y="720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cap="none" strike="noStrike">
                <a:latin typeface="Arial"/>
                <a:ea typeface="Arial"/>
                <a:cs typeface="Arial"/>
                <a:sym typeface="Arial"/>
              </a:rPr>
              <a:t> </a:t>
            </a:r>
            <a:endParaRPr/>
          </a:p>
        </p:txBody>
      </p:sp>
      <p:sp>
        <p:nvSpPr>
          <p:cNvPr id="12" name="Google Shape;12;p13"/>
          <p:cNvSpPr/>
          <p:nvPr/>
        </p:nvSpPr>
        <p:spPr>
          <a:xfrm>
            <a:off x="3429000" y="0"/>
            <a:ext cx="5715000" cy="72000"/>
          </a:xfrm>
          <a:custGeom>
            <a:rect b="b" l="l" r="r" t="t"/>
            <a:pathLst>
              <a:path extrusionOk="0" h="72000" w="5715000">
                <a:moveTo>
                  <a:pt x="0" y="0"/>
                </a:moveTo>
                <a:lnTo>
                  <a:pt x="5715000" y="0"/>
                </a:lnTo>
                <a:lnTo>
                  <a:pt x="5715000" y="72000"/>
                </a:lnTo>
                <a:lnTo>
                  <a:pt x="0" y="7200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cap="none" strike="noStrike">
                <a:latin typeface="Arial"/>
                <a:ea typeface="Arial"/>
                <a:cs typeface="Arial"/>
                <a:sym typeface="Arial"/>
              </a:rPr>
              <a:t> </a:t>
            </a:r>
            <a:endParaRPr/>
          </a:p>
        </p:txBody>
      </p:sp>
      <p:sp>
        <p:nvSpPr>
          <p:cNvPr id="13" name="Google Shape;13;p13"/>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marR="0" rtl="0" algn="l">
              <a:lnSpc>
                <a:spcPct val="87000"/>
              </a:lnSpc>
              <a:spcBef>
                <a:spcPts val="0"/>
              </a:spcBef>
              <a:spcAft>
                <a:spcPts val="0"/>
              </a:spcAft>
              <a:buClr>
                <a:srgbClr val="182739"/>
              </a:buClr>
              <a:buSzPts val="2400"/>
              <a:buFont typeface="Arial"/>
              <a:buNone/>
              <a:defRPr b="0" i="0" sz="2400" u="none" cap="none" strike="noStrike">
                <a:solidFill>
                  <a:srgbClr val="1827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3"/>
          <p:cNvSpPr txBox="1"/>
          <p:nvPr>
            <p:ph idx="1" type="body"/>
          </p:nvPr>
        </p:nvSpPr>
        <p:spPr>
          <a:xfrm>
            <a:off x="376238" y="1371600"/>
            <a:ext cx="8388000" cy="3049200"/>
          </a:xfrm>
          <a:prstGeom prst="rect">
            <a:avLst/>
          </a:prstGeom>
          <a:noFill/>
          <a:ln>
            <a:noFill/>
          </a:ln>
        </p:spPr>
        <p:txBody>
          <a:bodyPr anchorCtr="0" anchor="t" bIns="0" lIns="0" spcFirstLastPara="1" rIns="0" wrap="square" tIns="0">
            <a:noAutofit/>
          </a:bodyPr>
          <a:lstStyle>
            <a:lvl1pPr indent="-228600" lvl="0" marL="457200" marR="0" rtl="0" algn="l">
              <a:lnSpc>
                <a:spcPct val="125000"/>
              </a:lnSpc>
              <a:spcBef>
                <a:spcPts val="0"/>
              </a:spcBef>
              <a:spcAft>
                <a:spcPts val="0"/>
              </a:spcAft>
              <a:buClr>
                <a:srgbClr val="182739"/>
              </a:buClr>
              <a:buSzPts val="1400"/>
              <a:buFont typeface="Arial"/>
              <a:buNone/>
              <a:defRPr b="0" i="0" sz="1400" u="none" cap="none" strike="noStrike">
                <a:solidFill>
                  <a:srgbClr val="182739"/>
                </a:solidFill>
                <a:latin typeface="Arial"/>
                <a:ea typeface="Arial"/>
                <a:cs typeface="Arial"/>
                <a:sym typeface="Arial"/>
              </a:defRPr>
            </a:lvl1pPr>
            <a:lvl2pPr indent="-326390" lvl="1" marL="914400" marR="0" rtl="0" algn="l">
              <a:lnSpc>
                <a:spcPct val="125000"/>
              </a:lnSpc>
              <a:spcBef>
                <a:spcPts val="600"/>
              </a:spcBef>
              <a:spcAft>
                <a:spcPts val="0"/>
              </a:spcAft>
              <a:buClr>
                <a:srgbClr val="182739"/>
              </a:buClr>
              <a:buSzPts val="1540"/>
              <a:buFont typeface="Arial"/>
              <a:buChar char="•"/>
              <a:defRPr b="0" i="0" sz="1400" u="none" cap="none" strike="noStrike">
                <a:solidFill>
                  <a:srgbClr val="182739"/>
                </a:solidFill>
                <a:latin typeface="Arial"/>
                <a:ea typeface="Arial"/>
                <a:cs typeface="Arial"/>
                <a:sym typeface="Arial"/>
              </a:defRPr>
            </a:lvl2pPr>
            <a:lvl3pPr indent="-317500" lvl="2" marL="13716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3pPr>
            <a:lvl4pPr indent="-317500" lvl="3" marL="18288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4pPr>
            <a:lvl5pPr indent="-317500" lvl="4" marL="22860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13"/>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marR="0" rtl="0" algn="r">
              <a:lnSpc>
                <a:spcPct val="160714"/>
              </a:lnSpc>
              <a:spcBef>
                <a:spcPts val="0"/>
              </a:spcBef>
              <a:spcAft>
                <a:spcPts val="0"/>
              </a:spcAft>
              <a:buSzPts val="1400"/>
              <a:buNone/>
              <a:defRPr b="1" i="0" sz="7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16" name="Google Shape;16;p13"/>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marR="0" rtl="0" algn="r">
              <a:lnSpc>
                <a:spcPct val="160714"/>
              </a:lnSpc>
              <a:spcBef>
                <a:spcPts val="0"/>
              </a:spcBef>
              <a:buNone/>
              <a:defRPr b="1" i="0" sz="700" u="none" cap="none" strike="noStrike">
                <a:solidFill>
                  <a:schemeClr val="dk1"/>
                </a:solidFill>
                <a:latin typeface="Arial"/>
                <a:ea typeface="Arial"/>
                <a:cs typeface="Arial"/>
                <a:sym typeface="Arial"/>
              </a:defRPr>
            </a:lvl1pPr>
            <a:lvl2pPr indent="0" lvl="1" marL="0" marR="0" rtl="0" algn="r">
              <a:lnSpc>
                <a:spcPct val="160714"/>
              </a:lnSpc>
              <a:spcBef>
                <a:spcPts val="0"/>
              </a:spcBef>
              <a:buNone/>
              <a:defRPr b="1" i="0" sz="700" u="none" cap="none" strike="noStrike">
                <a:solidFill>
                  <a:schemeClr val="dk1"/>
                </a:solidFill>
                <a:latin typeface="Arial"/>
                <a:ea typeface="Arial"/>
                <a:cs typeface="Arial"/>
                <a:sym typeface="Arial"/>
              </a:defRPr>
            </a:lvl2pPr>
            <a:lvl3pPr indent="0" lvl="2" marL="0" marR="0" rtl="0" algn="r">
              <a:lnSpc>
                <a:spcPct val="160714"/>
              </a:lnSpc>
              <a:spcBef>
                <a:spcPts val="0"/>
              </a:spcBef>
              <a:buNone/>
              <a:defRPr b="1" i="0" sz="700" u="none" cap="none" strike="noStrike">
                <a:solidFill>
                  <a:schemeClr val="dk1"/>
                </a:solidFill>
                <a:latin typeface="Arial"/>
                <a:ea typeface="Arial"/>
                <a:cs typeface="Arial"/>
                <a:sym typeface="Arial"/>
              </a:defRPr>
            </a:lvl3pPr>
            <a:lvl4pPr indent="0" lvl="3" marL="0" marR="0" rtl="0" algn="r">
              <a:lnSpc>
                <a:spcPct val="160714"/>
              </a:lnSpc>
              <a:spcBef>
                <a:spcPts val="0"/>
              </a:spcBef>
              <a:buNone/>
              <a:defRPr b="1" i="0" sz="700" u="none" cap="none" strike="noStrike">
                <a:solidFill>
                  <a:schemeClr val="dk1"/>
                </a:solidFill>
                <a:latin typeface="Arial"/>
                <a:ea typeface="Arial"/>
                <a:cs typeface="Arial"/>
                <a:sym typeface="Arial"/>
              </a:defRPr>
            </a:lvl4pPr>
            <a:lvl5pPr indent="0" lvl="4" marL="0" marR="0" rtl="0" algn="r">
              <a:lnSpc>
                <a:spcPct val="160714"/>
              </a:lnSpc>
              <a:spcBef>
                <a:spcPts val="0"/>
              </a:spcBef>
              <a:buNone/>
              <a:defRPr b="1" i="0" sz="700" u="none" cap="none" strike="noStrike">
                <a:solidFill>
                  <a:schemeClr val="dk1"/>
                </a:solidFill>
                <a:latin typeface="Arial"/>
                <a:ea typeface="Arial"/>
                <a:cs typeface="Arial"/>
                <a:sym typeface="Arial"/>
              </a:defRPr>
            </a:lvl5pPr>
            <a:lvl6pPr indent="0" lvl="5" marL="0" marR="0" rtl="0" algn="r">
              <a:lnSpc>
                <a:spcPct val="160714"/>
              </a:lnSpc>
              <a:spcBef>
                <a:spcPts val="0"/>
              </a:spcBef>
              <a:buNone/>
              <a:defRPr b="1" i="0" sz="700" u="none" cap="none" strike="noStrike">
                <a:solidFill>
                  <a:schemeClr val="dk1"/>
                </a:solidFill>
                <a:latin typeface="Arial"/>
                <a:ea typeface="Arial"/>
                <a:cs typeface="Arial"/>
                <a:sym typeface="Arial"/>
              </a:defRPr>
            </a:lvl6pPr>
            <a:lvl7pPr indent="0" lvl="6" marL="0" marR="0" rtl="0" algn="r">
              <a:lnSpc>
                <a:spcPct val="160714"/>
              </a:lnSpc>
              <a:spcBef>
                <a:spcPts val="0"/>
              </a:spcBef>
              <a:buNone/>
              <a:defRPr b="1" i="0" sz="700" u="none" cap="none" strike="noStrike">
                <a:solidFill>
                  <a:schemeClr val="dk1"/>
                </a:solidFill>
                <a:latin typeface="Arial"/>
                <a:ea typeface="Arial"/>
                <a:cs typeface="Arial"/>
                <a:sym typeface="Arial"/>
              </a:defRPr>
            </a:lvl7pPr>
            <a:lvl8pPr indent="0" lvl="7" marL="0" marR="0" rtl="0" algn="r">
              <a:lnSpc>
                <a:spcPct val="160714"/>
              </a:lnSpc>
              <a:spcBef>
                <a:spcPts val="0"/>
              </a:spcBef>
              <a:buNone/>
              <a:defRPr b="1" i="0" sz="700" u="none" cap="none" strike="noStrike">
                <a:solidFill>
                  <a:schemeClr val="dk1"/>
                </a:solidFill>
                <a:latin typeface="Arial"/>
                <a:ea typeface="Arial"/>
                <a:cs typeface="Arial"/>
                <a:sym typeface="Arial"/>
              </a:defRPr>
            </a:lvl8pPr>
            <a:lvl9pPr indent="0" lvl="8" marL="0" marR="0" rtl="0" algn="r">
              <a:lnSpc>
                <a:spcPct val="160714"/>
              </a:lnSpc>
              <a:spcBef>
                <a:spcPts val="0"/>
              </a:spcBef>
              <a:buNone/>
              <a:defRPr b="1" i="0" sz="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63">
          <p15:clr>
            <a:srgbClr val="F26B43"/>
          </p15:clr>
        </p15:guide>
        <p15:guide id="2" pos="237">
          <p15:clr>
            <a:srgbClr val="F26B43"/>
          </p15:clr>
        </p15:guide>
        <p15:guide id="3" pos="5522">
          <p15:clr>
            <a:srgbClr val="F26B43"/>
          </p15:clr>
        </p15:guide>
        <p15:guide id="4" pos="987">
          <p15:clr>
            <a:srgbClr val="F26B43"/>
          </p15:clr>
        </p15:guide>
        <p15:guide id="5" pos="2052">
          <p15:clr>
            <a:srgbClr val="F26B43"/>
          </p15:clr>
        </p15:guide>
        <p15:guide id="6" pos="3707">
          <p15:clr>
            <a:srgbClr val="F26B43"/>
          </p15:clr>
        </p15:guide>
        <p15:guide id="7" pos="3866">
          <p15:clr>
            <a:srgbClr val="F26B43"/>
          </p15:clr>
        </p15:guide>
        <p15:guide id="8" orient="horz" pos="2786">
          <p15:clr>
            <a:srgbClr val="F26B43"/>
          </p15:clr>
        </p15:guide>
        <p15:guide id="9" pos="2801">
          <p15:clr>
            <a:srgbClr val="F26B43"/>
          </p15:clr>
        </p15:guide>
        <p15:guide id="10" pos="2960">
          <p15:clr>
            <a:srgbClr val="F26B43"/>
          </p15:clr>
        </p15:guide>
        <p15:guide id="11" pos="1145">
          <p15:clr>
            <a:srgbClr val="F26B43"/>
          </p15:clr>
        </p15:guide>
        <p15:guide id="12" pos="1893">
          <p15:clr>
            <a:srgbClr val="F26B43"/>
          </p15:clr>
        </p15:guide>
        <p15:guide id="13" pos="4616">
          <p15:clr>
            <a:srgbClr val="F26B43"/>
          </p15:clr>
        </p15:guide>
        <p15:guide id="14" pos="4773">
          <p15:clr>
            <a:srgbClr val="F26B43"/>
          </p15:clr>
        </p15:guide>
        <p15:guide id="15" orient="horz" pos="237">
          <p15:clr>
            <a:srgbClr val="F26B43"/>
          </p15:clr>
        </p15:guide>
        <p15:guide id="16" orient="horz" pos="300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31"/>
          <p:cNvSpPr/>
          <p:nvPr/>
        </p:nvSpPr>
        <p:spPr>
          <a:xfrm>
            <a:off x="0" y="0"/>
            <a:ext cx="2286000" cy="72000"/>
          </a:xfrm>
          <a:custGeom>
            <a:rect b="b" l="l" r="r" t="t"/>
            <a:pathLst>
              <a:path extrusionOk="0" h="72000" w="2286000">
                <a:moveTo>
                  <a:pt x="0" y="0"/>
                </a:moveTo>
                <a:lnTo>
                  <a:pt x="2286000" y="0"/>
                </a:lnTo>
                <a:lnTo>
                  <a:pt x="2286000" y="72000"/>
                </a:lnTo>
                <a:lnTo>
                  <a:pt x="0" y="72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94" name="Google Shape;94;p31"/>
          <p:cNvSpPr/>
          <p:nvPr/>
        </p:nvSpPr>
        <p:spPr>
          <a:xfrm>
            <a:off x="2286000" y="0"/>
            <a:ext cx="1143000" cy="72000"/>
          </a:xfrm>
          <a:custGeom>
            <a:rect b="b" l="l" r="r" t="t"/>
            <a:pathLst>
              <a:path extrusionOk="0" h="72000" w="1143000">
                <a:moveTo>
                  <a:pt x="0" y="0"/>
                </a:moveTo>
                <a:lnTo>
                  <a:pt x="1143000" y="0"/>
                </a:lnTo>
                <a:lnTo>
                  <a:pt x="1143000" y="72000"/>
                </a:lnTo>
                <a:lnTo>
                  <a:pt x="0" y="720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95" name="Google Shape;95;p31"/>
          <p:cNvSpPr/>
          <p:nvPr/>
        </p:nvSpPr>
        <p:spPr>
          <a:xfrm>
            <a:off x="3429000" y="0"/>
            <a:ext cx="5715000" cy="72000"/>
          </a:xfrm>
          <a:custGeom>
            <a:rect b="b" l="l" r="r" t="t"/>
            <a:pathLst>
              <a:path extrusionOk="0" h="72000" w="5715000">
                <a:moveTo>
                  <a:pt x="0" y="0"/>
                </a:moveTo>
                <a:lnTo>
                  <a:pt x="5715000" y="0"/>
                </a:lnTo>
                <a:lnTo>
                  <a:pt x="5715000" y="72000"/>
                </a:lnTo>
                <a:lnTo>
                  <a:pt x="0" y="7200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96" name="Google Shape;96;p31"/>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marR="0" rtl="0" algn="l">
              <a:lnSpc>
                <a:spcPct val="87000"/>
              </a:lnSpc>
              <a:spcBef>
                <a:spcPts val="0"/>
              </a:spcBef>
              <a:spcAft>
                <a:spcPts val="0"/>
              </a:spcAft>
              <a:buClr>
                <a:srgbClr val="182739"/>
              </a:buClr>
              <a:buSzPts val="2400"/>
              <a:buFont typeface="Arial"/>
              <a:buNone/>
              <a:defRPr b="0" i="0" sz="2400" u="none" cap="none" strike="noStrike">
                <a:solidFill>
                  <a:srgbClr val="1827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7" name="Google Shape;97;p31"/>
          <p:cNvSpPr txBox="1"/>
          <p:nvPr>
            <p:ph idx="1" type="body"/>
          </p:nvPr>
        </p:nvSpPr>
        <p:spPr>
          <a:xfrm>
            <a:off x="376238" y="1371600"/>
            <a:ext cx="8388000" cy="3049200"/>
          </a:xfrm>
          <a:prstGeom prst="rect">
            <a:avLst/>
          </a:prstGeom>
          <a:noFill/>
          <a:ln>
            <a:noFill/>
          </a:ln>
        </p:spPr>
        <p:txBody>
          <a:bodyPr anchorCtr="0" anchor="t" bIns="0" lIns="0" spcFirstLastPara="1" rIns="0" wrap="square" tIns="0">
            <a:noAutofit/>
          </a:bodyPr>
          <a:lstStyle>
            <a:lvl1pPr indent="-228600" lvl="0" marL="457200" marR="0" rtl="0" algn="l">
              <a:lnSpc>
                <a:spcPct val="125000"/>
              </a:lnSpc>
              <a:spcBef>
                <a:spcPts val="0"/>
              </a:spcBef>
              <a:spcAft>
                <a:spcPts val="0"/>
              </a:spcAft>
              <a:buClr>
                <a:srgbClr val="182739"/>
              </a:buClr>
              <a:buSzPts val="1400"/>
              <a:buFont typeface="Arial"/>
              <a:buNone/>
              <a:defRPr b="0" i="0" sz="1400" u="none" cap="none" strike="noStrike">
                <a:solidFill>
                  <a:srgbClr val="182739"/>
                </a:solidFill>
                <a:latin typeface="Arial"/>
                <a:ea typeface="Arial"/>
                <a:cs typeface="Arial"/>
                <a:sym typeface="Arial"/>
              </a:defRPr>
            </a:lvl1pPr>
            <a:lvl2pPr indent="-326390" lvl="1" marL="914400" marR="0" rtl="0" algn="l">
              <a:lnSpc>
                <a:spcPct val="125000"/>
              </a:lnSpc>
              <a:spcBef>
                <a:spcPts val="600"/>
              </a:spcBef>
              <a:spcAft>
                <a:spcPts val="0"/>
              </a:spcAft>
              <a:buClr>
                <a:srgbClr val="182739"/>
              </a:buClr>
              <a:buSzPts val="1540"/>
              <a:buFont typeface="Arial"/>
              <a:buChar char="•"/>
              <a:defRPr b="0" i="0" sz="1400" u="none" cap="none" strike="noStrike">
                <a:solidFill>
                  <a:srgbClr val="182739"/>
                </a:solidFill>
                <a:latin typeface="Arial"/>
                <a:ea typeface="Arial"/>
                <a:cs typeface="Arial"/>
                <a:sym typeface="Arial"/>
              </a:defRPr>
            </a:lvl2pPr>
            <a:lvl3pPr indent="-317500" lvl="2" marL="13716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3pPr>
            <a:lvl4pPr indent="-317500" lvl="3" marL="18288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4pPr>
            <a:lvl5pPr indent="-317500" lvl="4" marL="22860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8" name="Google Shape;98;p31"/>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marR="0" rtl="0" algn="r">
              <a:lnSpc>
                <a:spcPct val="160714"/>
              </a:lnSpc>
              <a:spcBef>
                <a:spcPts val="0"/>
              </a:spcBef>
              <a:spcAft>
                <a:spcPts val="0"/>
              </a:spcAft>
              <a:buSzPts val="1400"/>
              <a:buNone/>
              <a:defRPr b="1" i="0" sz="700" u="non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99" name="Google Shape;99;p31"/>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marR="0" rtl="0" algn="r">
              <a:lnSpc>
                <a:spcPct val="160714"/>
              </a:lnSpc>
              <a:spcBef>
                <a:spcPts val="0"/>
              </a:spcBef>
              <a:buNone/>
              <a:defRPr b="1" i="0" sz="700" u="none">
                <a:solidFill>
                  <a:schemeClr val="dk1"/>
                </a:solidFill>
                <a:latin typeface="Arial"/>
                <a:ea typeface="Arial"/>
                <a:cs typeface="Arial"/>
                <a:sym typeface="Arial"/>
              </a:defRPr>
            </a:lvl1pPr>
            <a:lvl2pPr indent="0" lvl="1" marL="0" marR="0" rtl="0" algn="r">
              <a:lnSpc>
                <a:spcPct val="160714"/>
              </a:lnSpc>
              <a:spcBef>
                <a:spcPts val="0"/>
              </a:spcBef>
              <a:buNone/>
              <a:defRPr b="1" i="0" sz="700" u="none">
                <a:solidFill>
                  <a:schemeClr val="dk1"/>
                </a:solidFill>
                <a:latin typeface="Arial"/>
                <a:ea typeface="Arial"/>
                <a:cs typeface="Arial"/>
                <a:sym typeface="Arial"/>
              </a:defRPr>
            </a:lvl2pPr>
            <a:lvl3pPr indent="0" lvl="2" marL="0" marR="0" rtl="0" algn="r">
              <a:lnSpc>
                <a:spcPct val="160714"/>
              </a:lnSpc>
              <a:spcBef>
                <a:spcPts val="0"/>
              </a:spcBef>
              <a:buNone/>
              <a:defRPr b="1" i="0" sz="700" u="none">
                <a:solidFill>
                  <a:schemeClr val="dk1"/>
                </a:solidFill>
                <a:latin typeface="Arial"/>
                <a:ea typeface="Arial"/>
                <a:cs typeface="Arial"/>
                <a:sym typeface="Arial"/>
              </a:defRPr>
            </a:lvl3pPr>
            <a:lvl4pPr indent="0" lvl="3" marL="0" marR="0" rtl="0" algn="r">
              <a:lnSpc>
                <a:spcPct val="160714"/>
              </a:lnSpc>
              <a:spcBef>
                <a:spcPts val="0"/>
              </a:spcBef>
              <a:buNone/>
              <a:defRPr b="1" i="0" sz="700" u="none">
                <a:solidFill>
                  <a:schemeClr val="dk1"/>
                </a:solidFill>
                <a:latin typeface="Arial"/>
                <a:ea typeface="Arial"/>
                <a:cs typeface="Arial"/>
                <a:sym typeface="Arial"/>
              </a:defRPr>
            </a:lvl4pPr>
            <a:lvl5pPr indent="0" lvl="4" marL="0" marR="0" rtl="0" algn="r">
              <a:lnSpc>
                <a:spcPct val="160714"/>
              </a:lnSpc>
              <a:spcBef>
                <a:spcPts val="0"/>
              </a:spcBef>
              <a:buNone/>
              <a:defRPr b="1" i="0" sz="700" u="none">
                <a:solidFill>
                  <a:schemeClr val="dk1"/>
                </a:solidFill>
                <a:latin typeface="Arial"/>
                <a:ea typeface="Arial"/>
                <a:cs typeface="Arial"/>
                <a:sym typeface="Arial"/>
              </a:defRPr>
            </a:lvl5pPr>
            <a:lvl6pPr indent="0" lvl="5" marL="0" marR="0" rtl="0" algn="r">
              <a:lnSpc>
                <a:spcPct val="160714"/>
              </a:lnSpc>
              <a:spcBef>
                <a:spcPts val="0"/>
              </a:spcBef>
              <a:buNone/>
              <a:defRPr b="1" i="0" sz="700" u="none">
                <a:solidFill>
                  <a:schemeClr val="dk1"/>
                </a:solidFill>
                <a:latin typeface="Arial"/>
                <a:ea typeface="Arial"/>
                <a:cs typeface="Arial"/>
                <a:sym typeface="Arial"/>
              </a:defRPr>
            </a:lvl6pPr>
            <a:lvl7pPr indent="0" lvl="6" marL="0" marR="0" rtl="0" algn="r">
              <a:lnSpc>
                <a:spcPct val="160714"/>
              </a:lnSpc>
              <a:spcBef>
                <a:spcPts val="0"/>
              </a:spcBef>
              <a:buNone/>
              <a:defRPr b="1" i="0" sz="700" u="none">
                <a:solidFill>
                  <a:schemeClr val="dk1"/>
                </a:solidFill>
                <a:latin typeface="Arial"/>
                <a:ea typeface="Arial"/>
                <a:cs typeface="Arial"/>
                <a:sym typeface="Arial"/>
              </a:defRPr>
            </a:lvl7pPr>
            <a:lvl8pPr indent="0" lvl="7" marL="0" marR="0" rtl="0" algn="r">
              <a:lnSpc>
                <a:spcPct val="160714"/>
              </a:lnSpc>
              <a:spcBef>
                <a:spcPts val="0"/>
              </a:spcBef>
              <a:buNone/>
              <a:defRPr b="1" i="0" sz="700" u="none">
                <a:solidFill>
                  <a:schemeClr val="dk1"/>
                </a:solidFill>
                <a:latin typeface="Arial"/>
                <a:ea typeface="Arial"/>
                <a:cs typeface="Arial"/>
                <a:sym typeface="Arial"/>
              </a:defRPr>
            </a:lvl8pPr>
            <a:lvl9pPr indent="0" lvl="8" marL="0" marR="0" rtl="0" algn="r">
              <a:lnSpc>
                <a:spcPct val="160714"/>
              </a:lnSpc>
              <a:spcBef>
                <a:spcPts val="0"/>
              </a:spcBef>
              <a:buNone/>
              <a:defRPr b="1" i="0" sz="7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spTree>
  </p:cSld>
  <p:clrMap accent1="accent1" accent2="accent2" accent3="accent3" accent4="accent4" accent5="accent5" accent6="accent6" bg1="lt1" bg2="dk2" tx1="dk1" tx2="lt2" folHlink="folHlink" hlink="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63">
          <p15:clr>
            <a:srgbClr val="F26B43"/>
          </p15:clr>
        </p15:guide>
        <p15:guide id="2" pos="237">
          <p15:clr>
            <a:srgbClr val="F26B43"/>
          </p15:clr>
        </p15:guide>
        <p15:guide id="3" pos="5522">
          <p15:clr>
            <a:srgbClr val="F26B43"/>
          </p15:clr>
        </p15:guide>
        <p15:guide id="4" pos="987">
          <p15:clr>
            <a:srgbClr val="F26B43"/>
          </p15:clr>
        </p15:guide>
        <p15:guide id="5" pos="2052">
          <p15:clr>
            <a:srgbClr val="F26B43"/>
          </p15:clr>
        </p15:guide>
        <p15:guide id="6" pos="3707">
          <p15:clr>
            <a:srgbClr val="F26B43"/>
          </p15:clr>
        </p15:guide>
        <p15:guide id="7" pos="3866">
          <p15:clr>
            <a:srgbClr val="F26B43"/>
          </p15:clr>
        </p15:guide>
        <p15:guide id="8" orient="horz" pos="2786">
          <p15:clr>
            <a:srgbClr val="F26B43"/>
          </p15:clr>
        </p15:guide>
        <p15:guide id="9" pos="2801">
          <p15:clr>
            <a:srgbClr val="F26B43"/>
          </p15:clr>
        </p15:guide>
        <p15:guide id="10" pos="2960">
          <p15:clr>
            <a:srgbClr val="F26B43"/>
          </p15:clr>
        </p15:guide>
        <p15:guide id="11" pos="1145">
          <p15:clr>
            <a:srgbClr val="F26B43"/>
          </p15:clr>
        </p15:guide>
        <p15:guide id="12" pos="1893">
          <p15:clr>
            <a:srgbClr val="F26B43"/>
          </p15:clr>
        </p15:guide>
        <p15:guide id="13" pos="4616">
          <p15:clr>
            <a:srgbClr val="F26B43"/>
          </p15:clr>
        </p15:guide>
        <p15:guide id="14" pos="4773">
          <p15:clr>
            <a:srgbClr val="F26B43"/>
          </p15:clr>
        </p15:guide>
        <p15:guide id="15" orient="horz" pos="237">
          <p15:clr>
            <a:srgbClr val="F26B43"/>
          </p15:clr>
        </p15:guide>
        <p15:guide id="16" orient="horz" pos="3003">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49"/>
          <p:cNvSpPr/>
          <p:nvPr/>
        </p:nvSpPr>
        <p:spPr>
          <a:xfrm>
            <a:off x="0" y="0"/>
            <a:ext cx="2286000" cy="72000"/>
          </a:xfrm>
          <a:custGeom>
            <a:rect b="b" l="l" r="r" t="t"/>
            <a:pathLst>
              <a:path extrusionOk="0" h="72000" w="2286000">
                <a:moveTo>
                  <a:pt x="0" y="0"/>
                </a:moveTo>
                <a:lnTo>
                  <a:pt x="2286000" y="0"/>
                </a:lnTo>
                <a:lnTo>
                  <a:pt x="2286000" y="72000"/>
                </a:lnTo>
                <a:lnTo>
                  <a:pt x="0" y="72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195" name="Google Shape;195;p49"/>
          <p:cNvSpPr/>
          <p:nvPr/>
        </p:nvSpPr>
        <p:spPr>
          <a:xfrm>
            <a:off x="2286000" y="0"/>
            <a:ext cx="1143000" cy="72000"/>
          </a:xfrm>
          <a:custGeom>
            <a:rect b="b" l="l" r="r" t="t"/>
            <a:pathLst>
              <a:path extrusionOk="0" h="72000" w="1143000">
                <a:moveTo>
                  <a:pt x="0" y="0"/>
                </a:moveTo>
                <a:lnTo>
                  <a:pt x="1143000" y="0"/>
                </a:lnTo>
                <a:lnTo>
                  <a:pt x="1143000" y="72000"/>
                </a:lnTo>
                <a:lnTo>
                  <a:pt x="0" y="7200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196" name="Google Shape;196;p49"/>
          <p:cNvSpPr/>
          <p:nvPr/>
        </p:nvSpPr>
        <p:spPr>
          <a:xfrm>
            <a:off x="3429000" y="0"/>
            <a:ext cx="5715000" cy="72000"/>
          </a:xfrm>
          <a:custGeom>
            <a:rect b="b" l="l" r="r" t="t"/>
            <a:pathLst>
              <a:path extrusionOk="0" h="72000" w="5715000">
                <a:moveTo>
                  <a:pt x="0" y="0"/>
                </a:moveTo>
                <a:lnTo>
                  <a:pt x="5715000" y="0"/>
                </a:lnTo>
                <a:lnTo>
                  <a:pt x="5715000" y="72000"/>
                </a:lnTo>
                <a:lnTo>
                  <a:pt x="0" y="72000"/>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00"/>
              <a:buFont typeface="Arial"/>
              <a:buNone/>
            </a:pPr>
            <a:r>
              <a:rPr b="0" i="0" lang="ro-RO" sz="100" u="none">
                <a:latin typeface="Arial"/>
                <a:ea typeface="Arial"/>
                <a:cs typeface="Arial"/>
                <a:sym typeface="Arial"/>
              </a:rPr>
              <a:t> </a:t>
            </a:r>
            <a:endParaRPr/>
          </a:p>
        </p:txBody>
      </p:sp>
      <p:sp>
        <p:nvSpPr>
          <p:cNvPr id="197" name="Google Shape;197;p49"/>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lvl1pPr lvl="0" marR="0" rtl="0" algn="l">
              <a:lnSpc>
                <a:spcPct val="87000"/>
              </a:lnSpc>
              <a:spcBef>
                <a:spcPts val="0"/>
              </a:spcBef>
              <a:spcAft>
                <a:spcPts val="0"/>
              </a:spcAft>
              <a:buClr>
                <a:srgbClr val="182739"/>
              </a:buClr>
              <a:buSzPts val="2400"/>
              <a:buFont typeface="Arial"/>
              <a:buNone/>
              <a:defRPr b="0" i="0" sz="2400" u="none" cap="none" strike="noStrike">
                <a:solidFill>
                  <a:srgbClr val="18273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8" name="Google Shape;198;p49"/>
          <p:cNvSpPr txBox="1"/>
          <p:nvPr>
            <p:ph idx="1" type="body"/>
          </p:nvPr>
        </p:nvSpPr>
        <p:spPr>
          <a:xfrm>
            <a:off x="376238" y="1371600"/>
            <a:ext cx="8388000" cy="3049200"/>
          </a:xfrm>
          <a:prstGeom prst="rect">
            <a:avLst/>
          </a:prstGeom>
          <a:noFill/>
          <a:ln>
            <a:noFill/>
          </a:ln>
        </p:spPr>
        <p:txBody>
          <a:bodyPr anchorCtr="0" anchor="t" bIns="0" lIns="0" spcFirstLastPara="1" rIns="0" wrap="square" tIns="0">
            <a:noAutofit/>
          </a:bodyPr>
          <a:lstStyle>
            <a:lvl1pPr indent="-228600" lvl="0" marL="457200" marR="0" rtl="0" algn="l">
              <a:lnSpc>
                <a:spcPct val="125000"/>
              </a:lnSpc>
              <a:spcBef>
                <a:spcPts val="0"/>
              </a:spcBef>
              <a:spcAft>
                <a:spcPts val="0"/>
              </a:spcAft>
              <a:buClr>
                <a:srgbClr val="182739"/>
              </a:buClr>
              <a:buSzPts val="1400"/>
              <a:buFont typeface="Arial"/>
              <a:buNone/>
              <a:defRPr b="0" i="0" sz="1400" u="none" cap="none" strike="noStrike">
                <a:solidFill>
                  <a:srgbClr val="182739"/>
                </a:solidFill>
                <a:latin typeface="Arial"/>
                <a:ea typeface="Arial"/>
                <a:cs typeface="Arial"/>
                <a:sym typeface="Arial"/>
              </a:defRPr>
            </a:lvl1pPr>
            <a:lvl2pPr indent="-326390" lvl="1" marL="914400" marR="0" rtl="0" algn="l">
              <a:lnSpc>
                <a:spcPct val="125000"/>
              </a:lnSpc>
              <a:spcBef>
                <a:spcPts val="600"/>
              </a:spcBef>
              <a:spcAft>
                <a:spcPts val="0"/>
              </a:spcAft>
              <a:buClr>
                <a:srgbClr val="182739"/>
              </a:buClr>
              <a:buSzPts val="1540"/>
              <a:buFont typeface="Arial"/>
              <a:buChar char="•"/>
              <a:defRPr b="0" i="0" sz="1400" u="none" cap="none" strike="noStrike">
                <a:solidFill>
                  <a:srgbClr val="182739"/>
                </a:solidFill>
                <a:latin typeface="Arial"/>
                <a:ea typeface="Arial"/>
                <a:cs typeface="Arial"/>
                <a:sym typeface="Arial"/>
              </a:defRPr>
            </a:lvl2pPr>
            <a:lvl3pPr indent="-317500" lvl="2" marL="13716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3pPr>
            <a:lvl4pPr indent="-317500" lvl="3" marL="18288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4pPr>
            <a:lvl5pPr indent="-317500" lvl="4" marL="2286000" marR="0" rtl="0" algn="l">
              <a:lnSpc>
                <a:spcPct val="125000"/>
              </a:lnSpc>
              <a:spcBef>
                <a:spcPts val="600"/>
              </a:spcBef>
              <a:spcAft>
                <a:spcPts val="0"/>
              </a:spcAft>
              <a:buClr>
                <a:srgbClr val="182739"/>
              </a:buClr>
              <a:buSzPts val="1400"/>
              <a:buFont typeface="Arial"/>
              <a:buChar char="–"/>
              <a:defRPr b="0" i="0" sz="1400" u="none" cap="none" strike="noStrike">
                <a:solidFill>
                  <a:srgbClr val="182739"/>
                </a:solidFill>
                <a:latin typeface="Arial"/>
                <a:ea typeface="Arial"/>
                <a:cs typeface="Arial"/>
                <a:sym typeface="Arial"/>
              </a:defRPr>
            </a:lvl5pPr>
            <a:lvl6pPr indent="-355600" lvl="5" marL="2743200" marR="0" rtl="0" algn="l">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9" name="Google Shape;199;p49"/>
          <p:cNvSpPr txBox="1"/>
          <p:nvPr>
            <p:ph idx="11" type="ftr"/>
          </p:nvPr>
        </p:nvSpPr>
        <p:spPr>
          <a:xfrm>
            <a:off x="3257550" y="4885200"/>
            <a:ext cx="5164330" cy="129523"/>
          </a:xfrm>
          <a:prstGeom prst="rect">
            <a:avLst/>
          </a:prstGeom>
          <a:noFill/>
          <a:ln>
            <a:noFill/>
          </a:ln>
        </p:spPr>
        <p:txBody>
          <a:bodyPr anchorCtr="0" anchor="ctr" bIns="0" lIns="0" spcFirstLastPara="1" rIns="0" wrap="square" tIns="0">
            <a:spAutoFit/>
          </a:bodyPr>
          <a:lstStyle>
            <a:lvl1pPr lvl="0" marR="0" rtl="0" algn="r">
              <a:lnSpc>
                <a:spcPct val="160714"/>
              </a:lnSpc>
              <a:spcBef>
                <a:spcPts val="0"/>
              </a:spcBef>
              <a:spcAft>
                <a:spcPts val="0"/>
              </a:spcAft>
              <a:buSzPts val="1400"/>
              <a:buNone/>
              <a:defRPr b="1" i="0" sz="700" u="none">
                <a:solidFill>
                  <a:schemeClr val="dk1"/>
                </a:solidFill>
                <a:latin typeface="Arial"/>
                <a:ea typeface="Arial"/>
                <a:cs typeface="Arial"/>
                <a:sym typeface="Arial"/>
              </a:defRPr>
            </a:lvl1pPr>
            <a:lvl2pPr lvl="1" marR="0" rtl="0" algn="l">
              <a:spcBef>
                <a:spcPts val="0"/>
              </a:spcBef>
              <a:spcAft>
                <a:spcPts val="0"/>
              </a:spcAft>
              <a:buSzPts val="14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400" u="none" cap="none" strike="noStrike">
                <a:solidFill>
                  <a:schemeClr val="dk1"/>
                </a:solidFill>
                <a:latin typeface="Arial"/>
                <a:ea typeface="Arial"/>
                <a:cs typeface="Arial"/>
                <a:sym typeface="Arial"/>
              </a:defRPr>
            </a:lvl9pPr>
          </a:lstStyle>
          <a:p/>
        </p:txBody>
      </p:sp>
      <p:sp>
        <p:nvSpPr>
          <p:cNvPr id="200" name="Google Shape;200;p49"/>
          <p:cNvSpPr txBox="1"/>
          <p:nvPr>
            <p:ph idx="12" type="sldNum"/>
          </p:nvPr>
        </p:nvSpPr>
        <p:spPr>
          <a:xfrm>
            <a:off x="8514175" y="4885200"/>
            <a:ext cx="252000" cy="129523"/>
          </a:xfrm>
          <a:prstGeom prst="rect">
            <a:avLst/>
          </a:prstGeom>
          <a:noFill/>
          <a:ln>
            <a:noFill/>
          </a:ln>
        </p:spPr>
        <p:txBody>
          <a:bodyPr anchorCtr="0" anchor="ctr" bIns="0" lIns="0" spcFirstLastPara="1" rIns="0" wrap="square" tIns="0">
            <a:spAutoFit/>
          </a:bodyPr>
          <a:lstStyle>
            <a:lvl1pPr indent="0" lvl="0" marL="0" marR="0" rtl="0" algn="r">
              <a:lnSpc>
                <a:spcPct val="160714"/>
              </a:lnSpc>
              <a:spcBef>
                <a:spcPts val="0"/>
              </a:spcBef>
              <a:buNone/>
              <a:defRPr b="1" i="0" sz="700" u="none">
                <a:solidFill>
                  <a:schemeClr val="dk1"/>
                </a:solidFill>
                <a:latin typeface="Arial"/>
                <a:ea typeface="Arial"/>
                <a:cs typeface="Arial"/>
                <a:sym typeface="Arial"/>
              </a:defRPr>
            </a:lvl1pPr>
            <a:lvl2pPr indent="0" lvl="1" marL="0" marR="0" rtl="0" algn="r">
              <a:lnSpc>
                <a:spcPct val="160714"/>
              </a:lnSpc>
              <a:spcBef>
                <a:spcPts val="0"/>
              </a:spcBef>
              <a:buNone/>
              <a:defRPr b="1" i="0" sz="700" u="none">
                <a:solidFill>
                  <a:schemeClr val="dk1"/>
                </a:solidFill>
                <a:latin typeface="Arial"/>
                <a:ea typeface="Arial"/>
                <a:cs typeface="Arial"/>
                <a:sym typeface="Arial"/>
              </a:defRPr>
            </a:lvl2pPr>
            <a:lvl3pPr indent="0" lvl="2" marL="0" marR="0" rtl="0" algn="r">
              <a:lnSpc>
                <a:spcPct val="160714"/>
              </a:lnSpc>
              <a:spcBef>
                <a:spcPts val="0"/>
              </a:spcBef>
              <a:buNone/>
              <a:defRPr b="1" i="0" sz="700" u="none">
                <a:solidFill>
                  <a:schemeClr val="dk1"/>
                </a:solidFill>
                <a:latin typeface="Arial"/>
                <a:ea typeface="Arial"/>
                <a:cs typeface="Arial"/>
                <a:sym typeface="Arial"/>
              </a:defRPr>
            </a:lvl3pPr>
            <a:lvl4pPr indent="0" lvl="3" marL="0" marR="0" rtl="0" algn="r">
              <a:lnSpc>
                <a:spcPct val="160714"/>
              </a:lnSpc>
              <a:spcBef>
                <a:spcPts val="0"/>
              </a:spcBef>
              <a:buNone/>
              <a:defRPr b="1" i="0" sz="700" u="none">
                <a:solidFill>
                  <a:schemeClr val="dk1"/>
                </a:solidFill>
                <a:latin typeface="Arial"/>
                <a:ea typeface="Arial"/>
                <a:cs typeface="Arial"/>
                <a:sym typeface="Arial"/>
              </a:defRPr>
            </a:lvl4pPr>
            <a:lvl5pPr indent="0" lvl="4" marL="0" marR="0" rtl="0" algn="r">
              <a:lnSpc>
                <a:spcPct val="160714"/>
              </a:lnSpc>
              <a:spcBef>
                <a:spcPts val="0"/>
              </a:spcBef>
              <a:buNone/>
              <a:defRPr b="1" i="0" sz="700" u="none">
                <a:solidFill>
                  <a:schemeClr val="dk1"/>
                </a:solidFill>
                <a:latin typeface="Arial"/>
                <a:ea typeface="Arial"/>
                <a:cs typeface="Arial"/>
                <a:sym typeface="Arial"/>
              </a:defRPr>
            </a:lvl5pPr>
            <a:lvl6pPr indent="0" lvl="5" marL="0" marR="0" rtl="0" algn="r">
              <a:lnSpc>
                <a:spcPct val="160714"/>
              </a:lnSpc>
              <a:spcBef>
                <a:spcPts val="0"/>
              </a:spcBef>
              <a:buNone/>
              <a:defRPr b="1" i="0" sz="700" u="none">
                <a:solidFill>
                  <a:schemeClr val="dk1"/>
                </a:solidFill>
                <a:latin typeface="Arial"/>
                <a:ea typeface="Arial"/>
                <a:cs typeface="Arial"/>
                <a:sym typeface="Arial"/>
              </a:defRPr>
            </a:lvl6pPr>
            <a:lvl7pPr indent="0" lvl="6" marL="0" marR="0" rtl="0" algn="r">
              <a:lnSpc>
                <a:spcPct val="160714"/>
              </a:lnSpc>
              <a:spcBef>
                <a:spcPts val="0"/>
              </a:spcBef>
              <a:buNone/>
              <a:defRPr b="1" i="0" sz="700" u="none">
                <a:solidFill>
                  <a:schemeClr val="dk1"/>
                </a:solidFill>
                <a:latin typeface="Arial"/>
                <a:ea typeface="Arial"/>
                <a:cs typeface="Arial"/>
                <a:sym typeface="Arial"/>
              </a:defRPr>
            </a:lvl7pPr>
            <a:lvl8pPr indent="0" lvl="7" marL="0" marR="0" rtl="0" algn="r">
              <a:lnSpc>
                <a:spcPct val="160714"/>
              </a:lnSpc>
              <a:spcBef>
                <a:spcPts val="0"/>
              </a:spcBef>
              <a:buNone/>
              <a:defRPr b="1" i="0" sz="700" u="none">
                <a:solidFill>
                  <a:schemeClr val="dk1"/>
                </a:solidFill>
                <a:latin typeface="Arial"/>
                <a:ea typeface="Arial"/>
                <a:cs typeface="Arial"/>
                <a:sym typeface="Arial"/>
              </a:defRPr>
            </a:lvl8pPr>
            <a:lvl9pPr indent="0" lvl="8" marL="0" marR="0" rtl="0" algn="r">
              <a:lnSpc>
                <a:spcPct val="160714"/>
              </a:lnSpc>
              <a:spcBef>
                <a:spcPts val="0"/>
              </a:spcBef>
              <a:buNone/>
              <a:defRPr b="1" i="0" sz="7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ro-RO"/>
              <a:t>‹#›</a:t>
            </a:fld>
            <a:endParaRPr/>
          </a:p>
        </p:txBody>
      </p:sp>
    </p:spTree>
  </p:cSld>
  <p:clrMap accent1="accent1" accent2="accent2" accent3="accent3" accent4="accent4" accent5="accent5" accent6="accent6" bg1="lt1" bg2="dk2" tx1="dk1" tx2="lt2" folHlink="folHlink" hlink="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63">
          <p15:clr>
            <a:srgbClr val="F26B43"/>
          </p15:clr>
        </p15:guide>
        <p15:guide id="2" pos="237">
          <p15:clr>
            <a:srgbClr val="F26B43"/>
          </p15:clr>
        </p15:guide>
        <p15:guide id="3" pos="5522">
          <p15:clr>
            <a:srgbClr val="F26B43"/>
          </p15:clr>
        </p15:guide>
        <p15:guide id="4" pos="987">
          <p15:clr>
            <a:srgbClr val="F26B43"/>
          </p15:clr>
        </p15:guide>
        <p15:guide id="5" pos="2052">
          <p15:clr>
            <a:srgbClr val="F26B43"/>
          </p15:clr>
        </p15:guide>
        <p15:guide id="6" pos="3707">
          <p15:clr>
            <a:srgbClr val="F26B43"/>
          </p15:clr>
        </p15:guide>
        <p15:guide id="7" pos="3866">
          <p15:clr>
            <a:srgbClr val="F26B43"/>
          </p15:clr>
        </p15:guide>
        <p15:guide id="8" orient="horz" pos="2786">
          <p15:clr>
            <a:srgbClr val="F26B43"/>
          </p15:clr>
        </p15:guide>
        <p15:guide id="9" pos="2801">
          <p15:clr>
            <a:srgbClr val="F26B43"/>
          </p15:clr>
        </p15:guide>
        <p15:guide id="10" pos="2960">
          <p15:clr>
            <a:srgbClr val="F26B43"/>
          </p15:clr>
        </p15:guide>
        <p15:guide id="11" pos="1145">
          <p15:clr>
            <a:srgbClr val="F26B43"/>
          </p15:clr>
        </p15:guide>
        <p15:guide id="12" pos="1893">
          <p15:clr>
            <a:srgbClr val="F26B43"/>
          </p15:clr>
        </p15:guide>
        <p15:guide id="13" pos="4616">
          <p15:clr>
            <a:srgbClr val="F26B43"/>
          </p15:clr>
        </p15:guide>
        <p15:guide id="14" pos="4773">
          <p15:clr>
            <a:srgbClr val="F26B43"/>
          </p15:clr>
        </p15:guide>
        <p15:guide id="15" orient="horz" pos="237">
          <p15:clr>
            <a:srgbClr val="F26B43"/>
          </p15:clr>
        </p15:guide>
        <p15:guide id="16" orient="horz" pos="300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
          <p:cNvSpPr txBox="1"/>
          <p:nvPr>
            <p:ph idx="1" type="body"/>
          </p:nvPr>
        </p:nvSpPr>
        <p:spPr>
          <a:xfrm>
            <a:off x="704850" y="3964329"/>
            <a:ext cx="7734300" cy="872100"/>
          </a:xfrm>
          <a:prstGeom prst="rect">
            <a:avLst/>
          </a:prstGeom>
          <a:noFill/>
          <a:ln>
            <a:noFill/>
          </a:ln>
        </p:spPr>
        <p:txBody>
          <a:bodyPr anchorCtr="0" anchor="t" bIns="0" lIns="0" spcFirstLastPara="1" rIns="0" wrap="square" tIns="0">
            <a:spAutoFit/>
          </a:bodyPr>
          <a:lstStyle/>
          <a:p>
            <a:pPr indent="0" lvl="0" marL="0" rtl="0" algn="ctr">
              <a:lnSpc>
                <a:spcPct val="112000"/>
              </a:lnSpc>
              <a:spcBef>
                <a:spcPts val="0"/>
              </a:spcBef>
              <a:spcAft>
                <a:spcPts val="0"/>
              </a:spcAft>
              <a:buClr>
                <a:srgbClr val="FFFFFF"/>
              </a:buClr>
              <a:buSzPts val="2500"/>
              <a:buNone/>
            </a:pPr>
            <a:r>
              <a:rPr lang="ro-RO"/>
              <a:t>Hands On Advanced Analytics with Apache Spark</a:t>
            </a:r>
            <a:endParaRPr/>
          </a:p>
          <a:p>
            <a:pPr indent="0" lvl="0" marL="0" rtl="0" algn="ctr">
              <a:lnSpc>
                <a:spcPct val="112000"/>
              </a:lnSpc>
              <a:spcBef>
                <a:spcPts val="1200"/>
              </a:spcBef>
              <a:spcAft>
                <a:spcPts val="0"/>
              </a:spcAft>
              <a:buClr>
                <a:srgbClr val="FFFFFF"/>
              </a:buClr>
              <a:buSzPts val="2500"/>
              <a:buNone/>
            </a:pPr>
            <a:r>
              <a:rPr lang="ro-RO"/>
              <a:t>Proiect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0"/>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Completarea valorilor lipsă</a:t>
            </a:r>
            <a:endParaRPr>
              <a:solidFill>
                <a:schemeClr val="lt1"/>
              </a:solidFill>
            </a:endParaRPr>
          </a:p>
        </p:txBody>
      </p:sp>
      <p:sp>
        <p:nvSpPr>
          <p:cNvPr id="324" name="Google Shape;324;p10"/>
          <p:cNvSpPr txBox="1"/>
          <p:nvPr/>
        </p:nvSpPr>
        <p:spPr>
          <a:xfrm>
            <a:off x="376237" y="953979"/>
            <a:ext cx="8148940" cy="33239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Anumiți clienți au lipsuri prezintă câteva lipsuri în consum, unele dintre ele adăugate de noi la pasul precedent:</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Prezicerea valorii „value” atunci când ea este NULL folosind următoarea metodă:</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Calculăm mai întâi media din ultimele 8 săptămâni a valorilor din aceeași zi a săptămânii la aceeași oră, minut și secundă. Se folosesc din ultimele 8 săptămâni doar valorile care nu lipsesc, au coloana „value_source” setată pe valoarea „measurement”. </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Facem suma coloanelor „sent_to_ev”, „sent_to_battery” și „sent_to_grid”.</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Facem suma coloanelor „received_from_pv” și „received_from_battery”.</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Completăm coloane „value” cu maximum dintre aceste 3 valori.</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Bonus, pentru cine dorește, puteți folosi și algoritmi de învățare automată, precum Linear Regression, în loc de calcularea mediei din ultimele 8 săptămâni și să comparați cele 2 metode.</a:t>
            </a:r>
            <a:endParaRPr/>
          </a:p>
          <a:p>
            <a:pPr indent="-196850" lvl="1" marL="742950" marR="0" rtl="0" algn="l">
              <a:spcBef>
                <a:spcPts val="0"/>
              </a:spcBef>
              <a:spcAft>
                <a:spcPts val="0"/>
              </a:spcAft>
              <a:buClr>
                <a:schemeClr val="dk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Calcularea valorii „received_from_grid” atunci când avem toate informațiile.</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Facem suma coloanelor „sent_to_ev”, „sent_to_battery” și „sent_to_grid” și scădem valorile din coloanele „received_from_pv” și „received_from_battery”.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11"/>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Asocierea cu tarifere</a:t>
            </a:r>
            <a:endParaRPr>
              <a:solidFill>
                <a:schemeClr val="lt1"/>
              </a:solidFill>
            </a:endParaRPr>
          </a:p>
        </p:txBody>
      </p:sp>
      <p:sp>
        <p:nvSpPr>
          <p:cNvPr id="330" name="Google Shape;330;p11"/>
          <p:cNvSpPr txBox="1"/>
          <p:nvPr/>
        </p:nvSpPr>
        <p:spPr>
          <a:xfrm>
            <a:off x="376237" y="953979"/>
            <a:ext cx="814894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Curățând datele și completând valorile lipsă, putem acuma să trecem la asocierea cu tarifele consumatorilor:</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Asocierea intrărilor de consum cu cele de tarifare, pe bază numărului de contract, al timpului și al tipului de preț, cumpărare sau vânzare.</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Prețul tarifat la cumpărare este prețul de cumpărare pentru intrare de consum înmulțit cu coloana „received_from_grid”</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Prețul tarifat la vânzare este prețul de vânzare pentru intrare de consum înmulțit cu coloana „send_to_grid”.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2"/>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Calcularea consumului și a facturii</a:t>
            </a:r>
            <a:endParaRPr>
              <a:solidFill>
                <a:schemeClr val="lt1"/>
              </a:solidFill>
            </a:endParaRPr>
          </a:p>
        </p:txBody>
      </p:sp>
      <p:sp>
        <p:nvSpPr>
          <p:cNvPr id="336" name="Google Shape;336;p12"/>
          <p:cNvSpPr txBox="1"/>
          <p:nvPr/>
        </p:nvSpPr>
        <p:spPr>
          <a:xfrm>
            <a:off x="376237" y="953979"/>
            <a:ext cx="814894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După asociere, putem trece la calculul factorii:</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Per zi / săptămâna / lună / an, pentru fiecare client, să se calculeze:</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Consumul de energie total (suma coloanei value) – „ kWh_total”</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Energia extrasă din baterie și cea din PV – „kWh_from_battery”, „kWh_from_PV”</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Energia folosită pentru EV – „kWh_for_EV”</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Consumul de energie folosit de la rețea – „kWh_from_grid”</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Costul consumului de energie folosit de la rețea – „price_billed”</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Consumul de energie trimis către rețea – „kWh_to_grid”</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Costul primit înapoi, a consumului de energie trimis către rețea – „price_cashback”</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Costul total (diferența de cost) – „price_final”</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Puneți codul de calculare al agregatelor pe orice perioadă de timp într-o funcție, iar pentru fiecare interval, zi / săptămâna / lună / an, rulați această funcție. Afișați pentru fiecare perioada top 10 clienți cu cel mai mare preț.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Introducere</a:t>
            </a:r>
            <a:endParaRPr>
              <a:solidFill>
                <a:schemeClr val="lt1"/>
              </a:solidFill>
            </a:endParaRPr>
          </a:p>
        </p:txBody>
      </p:sp>
      <p:sp>
        <p:nvSpPr>
          <p:cNvPr id="268" name="Google Shape;268;p2"/>
          <p:cNvSpPr txBox="1"/>
          <p:nvPr/>
        </p:nvSpPr>
        <p:spPr>
          <a:xfrm>
            <a:off x="376237" y="953979"/>
            <a:ext cx="8148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cap="none" strike="noStrike">
                <a:solidFill>
                  <a:schemeClr val="lt1"/>
                </a:solidFill>
                <a:latin typeface="Arial"/>
                <a:ea typeface="Arial"/>
                <a:cs typeface="Arial"/>
                <a:sym typeface="Arial"/>
              </a:rPr>
              <a:t>În această prezentare se regăsește descrierea proiectului pentru curs, incluzând informații despre setul de date precum și sarcinile specifice pentru fiecare secțiune a cursului.</a:t>
            </a:r>
            <a:endParaRPr/>
          </a:p>
        </p:txBody>
      </p:sp>
      <p:sp>
        <p:nvSpPr>
          <p:cNvPr id="269" name="Google Shape;269;p2"/>
          <p:cNvSpPr txBox="1"/>
          <p:nvPr/>
        </p:nvSpPr>
        <p:spPr>
          <a:xfrm>
            <a:off x="376237" y="2427471"/>
            <a:ext cx="814894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Seturile de date al proiectului se află pe drive, în directorul dedicat Data, subdirectorul „Project”. Fiecare director este dedicat pentru un set de date, iar pentru fiecare set de date se găsesc trei sub-directoare „json”, „csv” și „parquet” care conțin aceleași date, dar fișiere din ele în formatul cu numele directorului.</a:t>
            </a:r>
            <a:endParaRPr/>
          </a:p>
        </p:txBody>
      </p:sp>
      <p:sp>
        <p:nvSpPr>
          <p:cNvPr id="270" name="Google Shape;270;p2"/>
          <p:cNvSpPr txBox="1"/>
          <p:nvPr/>
        </p:nvSpPr>
        <p:spPr>
          <a:xfrm>
            <a:off x="376237" y="4189521"/>
            <a:ext cx="8148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cap="none" strike="noStrike">
                <a:solidFill>
                  <a:schemeClr val="lt1"/>
                </a:solidFill>
                <a:latin typeface="Arial"/>
                <a:ea typeface="Arial"/>
                <a:cs typeface="Arial"/>
                <a:sym typeface="Arial"/>
              </a:rPr>
              <a:t>Sarcinile pot fi realizate oricând după prezentarea corespunzătoare a secțiunii. Titlurile paginilor care conțin sarcinile din această anexă vor include numele secțiunii respective.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Despre Proiect</a:t>
            </a:r>
            <a:endParaRPr>
              <a:solidFill>
                <a:schemeClr val="lt1"/>
              </a:solidFill>
            </a:endParaRPr>
          </a:p>
        </p:txBody>
      </p:sp>
      <p:sp>
        <p:nvSpPr>
          <p:cNvPr id="276" name="Google Shape;276;p3"/>
          <p:cNvSpPr txBox="1"/>
          <p:nvPr/>
        </p:nvSpPr>
        <p:spPr>
          <a:xfrm>
            <a:off x="376237" y="953979"/>
            <a:ext cx="8148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cap="none" strike="noStrike">
                <a:solidFill>
                  <a:schemeClr val="lt1"/>
                </a:solidFill>
                <a:latin typeface="Arial"/>
                <a:ea typeface="Arial"/>
                <a:cs typeface="Arial"/>
                <a:sym typeface="Arial"/>
              </a:rPr>
              <a:t>Acest proiect are ca scop principal analiza consumului de energie al unui grup de consumatori fictivi, pe parcursul unui an, a unei companii de energie, folosind tehnicile de analiză din motorul Apache Spark.</a:t>
            </a:r>
            <a:endParaRPr/>
          </a:p>
        </p:txBody>
      </p:sp>
      <p:sp>
        <p:nvSpPr>
          <p:cNvPr id="277" name="Google Shape;277;p3"/>
          <p:cNvSpPr txBox="1"/>
          <p:nvPr/>
        </p:nvSpPr>
        <p:spPr>
          <a:xfrm>
            <a:off x="376237" y="1861751"/>
            <a:ext cx="8388000" cy="73866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Primul set de date reflectă atât consumul total de energie, cât și detalii specifice, dacă există, despre producția din panouri solare, consumul pentru vehicule electrice (EV), energia furnizată înapoi către rețeaua electrică, consumul și încărcarea bateriilor.</a:t>
            </a:r>
            <a:endParaRPr/>
          </a:p>
        </p:txBody>
      </p:sp>
      <p:sp>
        <p:nvSpPr>
          <p:cNvPr id="278" name="Google Shape;278;p3"/>
          <p:cNvSpPr txBox="1"/>
          <p:nvPr/>
        </p:nvSpPr>
        <p:spPr>
          <a:xfrm>
            <a:off x="376237" y="2916487"/>
            <a:ext cx="8388000" cy="52322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Al doilea set de date oferă atât tariful pe an și prețurile per kWh în diferite intervale de timp, unice pentru fiecare client în parte, cât și prețul de vânzare la nivelul companiei de energie pe diferite intervale de timp.</a:t>
            </a:r>
            <a:endParaRPr/>
          </a:p>
        </p:txBody>
      </p:sp>
      <p:sp>
        <p:nvSpPr>
          <p:cNvPr id="279" name="Google Shape;279;p3"/>
          <p:cNvSpPr txBox="1"/>
          <p:nvPr/>
        </p:nvSpPr>
        <p:spPr>
          <a:xfrm>
            <a:off x="376238" y="3896497"/>
            <a:ext cx="8388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cap="none" strike="noStrike">
                <a:solidFill>
                  <a:schemeClr val="lt1"/>
                </a:solidFill>
                <a:latin typeface="Arial"/>
                <a:ea typeface="Arial"/>
                <a:cs typeface="Arial"/>
                <a:sym typeface="Arial"/>
              </a:rPr>
              <a:t>Proiectul implică curățarea și prelucrarea datelor, completarea valorilor lipsă, iar la final calculul facturii de energie, bonus fiind compararea facturii cu alți clienți similari.</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Setul de Date – Raw Time Series</a:t>
            </a:r>
            <a:endParaRPr>
              <a:solidFill>
                <a:schemeClr val="lt1"/>
              </a:solidFill>
            </a:endParaRPr>
          </a:p>
        </p:txBody>
      </p:sp>
      <p:sp>
        <p:nvSpPr>
          <p:cNvPr id="285" name="Google Shape;285;p4"/>
          <p:cNvSpPr txBox="1"/>
          <p:nvPr/>
        </p:nvSpPr>
        <p:spPr>
          <a:xfrm>
            <a:off x="376237" y="953979"/>
            <a:ext cx="814894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Acest set de date conține informații despre consumul de date a unor clienți fictivi ai unei companii de energie. Structura datelor este una similară cu schemele folosite la momentul actual pentru astfel de date. </a:t>
            </a:r>
            <a:endParaRPr/>
          </a:p>
        </p:txBody>
      </p:sp>
      <p:graphicFrame>
        <p:nvGraphicFramePr>
          <p:cNvPr id="286" name="Google Shape;286;p4"/>
          <p:cNvGraphicFramePr/>
          <p:nvPr/>
        </p:nvGraphicFramePr>
        <p:xfrm>
          <a:off x="376237" y="1945671"/>
          <a:ext cx="3000000" cy="3000000"/>
        </p:xfrm>
        <a:graphic>
          <a:graphicData uri="http://schemas.openxmlformats.org/drawingml/2006/table">
            <a:tbl>
              <a:tblPr bandRow="1" firstRow="1">
                <a:noFill/>
                <a:tableStyleId>{0A9B169F-9FFD-4F3C-B97C-A084FF698C6F}</a:tableStyleId>
              </a:tblPr>
              <a:tblGrid>
                <a:gridCol w="1485525"/>
                <a:gridCol w="6902475"/>
              </a:tblGrid>
              <a:tr h="370850">
                <a:tc>
                  <a:txBody>
                    <a:bodyPr/>
                    <a:lstStyle/>
                    <a:p>
                      <a:pPr indent="0" lvl="0" marL="0" marR="0" rtl="0" algn="l">
                        <a:spcBef>
                          <a:spcPts val="0"/>
                        </a:spcBef>
                        <a:spcAft>
                          <a:spcPts val="0"/>
                        </a:spcAft>
                        <a:buNone/>
                      </a:pPr>
                      <a:r>
                        <a:rPr lang="ro-RO" sz="1400" u="none" cap="none" strike="noStrike"/>
                        <a:t>Nume Coloană</a:t>
                      </a:r>
                      <a:endParaRPr/>
                    </a:p>
                  </a:txBody>
                  <a:tcPr marT="45725" marB="45725" marR="91450" marL="91450"/>
                </a:tc>
                <a:tc>
                  <a:txBody>
                    <a:bodyPr/>
                    <a:lstStyle/>
                    <a:p>
                      <a:pPr indent="0" lvl="0" marL="0" marR="0" rtl="0" algn="l">
                        <a:spcBef>
                          <a:spcPts val="0"/>
                        </a:spcBef>
                        <a:spcAft>
                          <a:spcPts val="0"/>
                        </a:spcAft>
                        <a:buNone/>
                      </a:pPr>
                      <a:r>
                        <a:rPr lang="ro-RO" sz="1400"/>
                        <a:t>Descriere</a:t>
                      </a:r>
                      <a:endParaRPr/>
                    </a:p>
                  </a:txBody>
                  <a:tcPr marT="45725" marB="45725" marR="91450" marL="91450"/>
                </a:tc>
              </a:tr>
              <a:tr h="370850">
                <a:tc>
                  <a:txBody>
                    <a:bodyPr/>
                    <a:lstStyle/>
                    <a:p>
                      <a:pPr indent="0" lvl="0" marL="0" marR="0" rtl="0" algn="l">
                        <a:spcBef>
                          <a:spcPts val="0"/>
                        </a:spcBef>
                        <a:spcAft>
                          <a:spcPts val="0"/>
                        </a:spcAft>
                        <a:buNone/>
                      </a:pPr>
                      <a:r>
                        <a:rPr lang="ro-RO" sz="1400"/>
                        <a:t>contract_id</a:t>
                      </a:r>
                      <a:endParaRPr/>
                    </a:p>
                  </a:txBody>
                  <a:tcPr marT="45725" marB="45725" marR="91450" marL="91450"/>
                </a:tc>
                <a:tc>
                  <a:txBody>
                    <a:bodyPr/>
                    <a:lstStyle/>
                    <a:p>
                      <a:pPr indent="0" lvl="0" marL="0" marR="0" rtl="0" algn="l">
                        <a:spcBef>
                          <a:spcPts val="0"/>
                        </a:spcBef>
                        <a:spcAft>
                          <a:spcPts val="0"/>
                        </a:spcAft>
                        <a:buNone/>
                      </a:pPr>
                      <a:r>
                        <a:rPr lang="ro-RO" sz="1400"/>
                        <a:t>Numărul de contract al clientului.</a:t>
                      </a:r>
                      <a:endParaRPr/>
                    </a:p>
                  </a:txBody>
                  <a:tcPr marT="45725" marB="45725" marR="91450" marL="91450"/>
                </a:tc>
              </a:tr>
              <a:tr h="370850">
                <a:tc>
                  <a:txBody>
                    <a:bodyPr/>
                    <a:lstStyle/>
                    <a:p>
                      <a:pPr indent="0" lvl="0" marL="0" marR="0" rtl="0" algn="l">
                        <a:spcBef>
                          <a:spcPts val="0"/>
                        </a:spcBef>
                        <a:spcAft>
                          <a:spcPts val="0"/>
                        </a:spcAft>
                        <a:buNone/>
                      </a:pPr>
                      <a:r>
                        <a:rPr lang="ro-RO" sz="1400"/>
                        <a:t>timestamp</a:t>
                      </a:r>
                      <a:endParaRPr/>
                    </a:p>
                  </a:txBody>
                  <a:tcPr marT="45725" marB="45725" marR="91450" marL="91450"/>
                </a:tc>
                <a:tc>
                  <a:txBody>
                    <a:bodyPr/>
                    <a:lstStyle/>
                    <a:p>
                      <a:pPr indent="0" lvl="0" marL="0" marR="0" rtl="0" algn="l">
                        <a:spcBef>
                          <a:spcPts val="0"/>
                        </a:spcBef>
                        <a:spcAft>
                          <a:spcPts val="0"/>
                        </a:spcAft>
                        <a:buNone/>
                      </a:pPr>
                      <a:r>
                        <a:rPr lang="ro-RO" sz="1400"/>
                        <a:t>Data și ora la care s-a efectuat măsurarea consumului.</a:t>
                      </a:r>
                      <a:endParaRPr/>
                    </a:p>
                  </a:txBody>
                  <a:tcPr marT="45725" marB="45725" marR="91450" marL="91450"/>
                </a:tc>
              </a:tr>
              <a:tr h="370850">
                <a:tc>
                  <a:txBody>
                    <a:bodyPr/>
                    <a:lstStyle/>
                    <a:p>
                      <a:pPr indent="0" lvl="0" marL="0" marR="0" rtl="0" algn="l">
                        <a:spcBef>
                          <a:spcPts val="0"/>
                        </a:spcBef>
                        <a:spcAft>
                          <a:spcPts val="0"/>
                        </a:spcAft>
                        <a:buNone/>
                      </a:pPr>
                      <a:r>
                        <a:rPr lang="ro-RO" sz="1400"/>
                        <a:t>value</a:t>
                      </a:r>
                      <a:endParaRPr/>
                    </a:p>
                  </a:txBody>
                  <a:tcPr marT="45725" marB="45725" marR="91450" marL="91450"/>
                </a:tc>
                <a:tc>
                  <a:txBody>
                    <a:bodyPr/>
                    <a:lstStyle/>
                    <a:p>
                      <a:pPr indent="0" lvl="0" marL="0" marR="0" rtl="0" algn="l">
                        <a:spcBef>
                          <a:spcPts val="0"/>
                        </a:spcBef>
                        <a:spcAft>
                          <a:spcPts val="0"/>
                        </a:spcAft>
                        <a:buNone/>
                      </a:pPr>
                      <a:r>
                        <a:rPr lang="ro-RO" sz="1400"/>
                        <a:t>Consumul de energie din ultimele 15 minute.</a:t>
                      </a:r>
                      <a:endParaRPr/>
                    </a:p>
                  </a:txBody>
                  <a:tcPr marT="45725" marB="45725" marR="91450" marL="91450"/>
                </a:tc>
              </a:tr>
              <a:tr h="370850">
                <a:tc>
                  <a:txBody>
                    <a:bodyPr/>
                    <a:lstStyle/>
                    <a:p>
                      <a:pPr indent="0" lvl="0" marL="0" marR="0" rtl="0" algn="l">
                        <a:spcBef>
                          <a:spcPts val="0"/>
                        </a:spcBef>
                        <a:spcAft>
                          <a:spcPts val="0"/>
                        </a:spcAft>
                        <a:buNone/>
                      </a:pPr>
                      <a:r>
                        <a:rPr lang="ro-RO" sz="1400"/>
                        <a:t>value_source</a:t>
                      </a:r>
                      <a:endParaRPr/>
                    </a:p>
                  </a:txBody>
                  <a:tcPr marT="45725" marB="45725" marR="91450" marL="91450"/>
                </a:tc>
                <a:tc>
                  <a:txBody>
                    <a:bodyPr/>
                    <a:lstStyle/>
                    <a:p>
                      <a:pPr indent="0" lvl="0" marL="0" marR="0" rtl="0" algn="l">
                        <a:spcBef>
                          <a:spcPts val="0"/>
                        </a:spcBef>
                        <a:spcAft>
                          <a:spcPts val="0"/>
                        </a:spcAft>
                        <a:buNone/>
                      </a:pPr>
                      <a:r>
                        <a:rPr lang="ro-RO" sz="1400"/>
                        <a:t>Tipul măsurătorii.</a:t>
                      </a:r>
                      <a:endParaRPr/>
                    </a:p>
                  </a:txBody>
                  <a:tcPr marT="45725" marB="45725" marR="91450" marL="91450"/>
                </a:tc>
              </a:tr>
              <a:tr h="370850">
                <a:tc>
                  <a:txBody>
                    <a:bodyPr/>
                    <a:lstStyle/>
                    <a:p>
                      <a:pPr indent="0" lvl="0" marL="0" marR="0" rtl="0" algn="l">
                        <a:spcBef>
                          <a:spcPts val="0"/>
                        </a:spcBef>
                        <a:spcAft>
                          <a:spcPts val="0"/>
                        </a:spcAft>
                        <a:buNone/>
                      </a:pPr>
                      <a:r>
                        <a:rPr lang="ro-RO" sz="1400"/>
                        <a:t>annotations</a:t>
                      </a:r>
                      <a:endParaRPr/>
                    </a:p>
                  </a:txBody>
                  <a:tcPr marT="45725" marB="45725" marR="91450" marL="91450"/>
                </a:tc>
                <a:tc>
                  <a:txBody>
                    <a:bodyPr/>
                    <a:lstStyle/>
                    <a:p>
                      <a:pPr indent="0" lvl="0" marL="0" marR="0" rtl="0" algn="l">
                        <a:spcBef>
                          <a:spcPts val="0"/>
                        </a:spcBef>
                        <a:spcAft>
                          <a:spcPts val="0"/>
                        </a:spcAft>
                        <a:buNone/>
                      </a:pPr>
                      <a:r>
                        <a:rPr lang="ro-RO" sz="1400"/>
                        <a:t>Alte date despre măsurătoare sau client in format JSON.</a:t>
                      </a:r>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Setul de Date – Customer Tariff</a:t>
            </a:r>
            <a:endParaRPr>
              <a:solidFill>
                <a:schemeClr val="lt1"/>
              </a:solidFill>
            </a:endParaRPr>
          </a:p>
        </p:txBody>
      </p:sp>
      <p:sp>
        <p:nvSpPr>
          <p:cNvPr id="292" name="Google Shape;292;p5"/>
          <p:cNvSpPr txBox="1"/>
          <p:nvPr/>
        </p:nvSpPr>
        <p:spPr>
          <a:xfrm>
            <a:off x="376225" y="784863"/>
            <a:ext cx="8148900" cy="7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Acest set de date conține informații despre tarifele și prețurile a unor clienți fictivi, într-un interval de timp, ai unei companii de energie. Structura este una similară cu cea folosite la momentul actual pentru astfel de date. </a:t>
            </a:r>
            <a:endParaRPr/>
          </a:p>
        </p:txBody>
      </p:sp>
      <p:graphicFrame>
        <p:nvGraphicFramePr>
          <p:cNvPr id="293" name="Google Shape;293;p5"/>
          <p:cNvGraphicFramePr/>
          <p:nvPr/>
        </p:nvGraphicFramePr>
        <p:xfrm>
          <a:off x="376237" y="1550255"/>
          <a:ext cx="3000000" cy="3000000"/>
        </p:xfrm>
        <a:graphic>
          <a:graphicData uri="http://schemas.openxmlformats.org/drawingml/2006/table">
            <a:tbl>
              <a:tblPr bandRow="1" firstRow="1">
                <a:noFill/>
                <a:tableStyleId>{0A9B169F-9FFD-4F3C-B97C-A084FF698C6F}</a:tableStyleId>
              </a:tblPr>
              <a:tblGrid>
                <a:gridCol w="2366975"/>
                <a:gridCol w="6021025"/>
              </a:tblGrid>
              <a:tr h="370850">
                <a:tc>
                  <a:txBody>
                    <a:bodyPr/>
                    <a:lstStyle/>
                    <a:p>
                      <a:pPr indent="0" lvl="0" marL="0" marR="0" rtl="0" algn="l">
                        <a:spcBef>
                          <a:spcPts val="0"/>
                        </a:spcBef>
                        <a:spcAft>
                          <a:spcPts val="0"/>
                        </a:spcAft>
                        <a:buNone/>
                      </a:pPr>
                      <a:r>
                        <a:rPr lang="ro-RO" sz="1400"/>
                        <a:t>Nume Coloană</a:t>
                      </a:r>
                      <a:endParaRPr/>
                    </a:p>
                  </a:txBody>
                  <a:tcPr marT="45725" marB="45725" marR="91450" marL="91450"/>
                </a:tc>
                <a:tc>
                  <a:txBody>
                    <a:bodyPr/>
                    <a:lstStyle/>
                    <a:p>
                      <a:pPr indent="0" lvl="0" marL="0" marR="0" rtl="0" algn="l">
                        <a:spcBef>
                          <a:spcPts val="0"/>
                        </a:spcBef>
                        <a:spcAft>
                          <a:spcPts val="0"/>
                        </a:spcAft>
                        <a:buNone/>
                      </a:pPr>
                      <a:r>
                        <a:rPr lang="ro-RO" sz="1400"/>
                        <a:t>Descriere</a:t>
                      </a:r>
                      <a:endParaRPr/>
                    </a:p>
                  </a:txBody>
                  <a:tcPr marT="45725" marB="45725" marR="91450" marL="91450"/>
                </a:tc>
              </a:tr>
              <a:tr h="370850">
                <a:tc>
                  <a:txBody>
                    <a:bodyPr/>
                    <a:lstStyle/>
                    <a:p>
                      <a:pPr indent="0" lvl="0" marL="0" marR="0" rtl="0" algn="l">
                        <a:spcBef>
                          <a:spcPts val="0"/>
                        </a:spcBef>
                        <a:spcAft>
                          <a:spcPts val="0"/>
                        </a:spcAft>
                        <a:buNone/>
                      </a:pPr>
                      <a:r>
                        <a:rPr lang="ro-RO" sz="1400"/>
                        <a:t>contract_id</a:t>
                      </a:r>
                      <a:endParaRPr/>
                    </a:p>
                  </a:txBody>
                  <a:tcPr marT="45725" marB="45725" marR="91450" marL="91450"/>
                </a:tc>
                <a:tc>
                  <a:txBody>
                    <a:bodyPr/>
                    <a:lstStyle/>
                    <a:p>
                      <a:pPr indent="0" lvl="0" marL="0" marR="0" rtl="0" algn="l">
                        <a:spcBef>
                          <a:spcPts val="0"/>
                        </a:spcBef>
                        <a:spcAft>
                          <a:spcPts val="0"/>
                        </a:spcAft>
                        <a:buNone/>
                      </a:pPr>
                      <a:r>
                        <a:rPr lang="ro-RO" sz="1400"/>
                        <a:t>Numărul de contract al clientului.</a:t>
                      </a:r>
                      <a:endParaRPr/>
                    </a:p>
                  </a:txBody>
                  <a:tcPr marT="45725" marB="45725" marR="91450" marL="91450"/>
                </a:tc>
              </a:tr>
              <a:tr h="370850">
                <a:tc>
                  <a:txBody>
                    <a:bodyPr/>
                    <a:lstStyle/>
                    <a:p>
                      <a:pPr indent="0" lvl="0" marL="0" marR="0" rtl="0" algn="l">
                        <a:spcBef>
                          <a:spcPts val="0"/>
                        </a:spcBef>
                        <a:spcAft>
                          <a:spcPts val="0"/>
                        </a:spcAft>
                        <a:buNone/>
                      </a:pPr>
                      <a:r>
                        <a:rPr lang="ro-RO" sz="1400"/>
                        <a:t>target_local_start_timestamp</a:t>
                      </a:r>
                      <a:endParaRPr/>
                    </a:p>
                  </a:txBody>
                  <a:tcPr marT="45725" marB="45725" marR="91450" marL="91450"/>
                </a:tc>
                <a:tc>
                  <a:txBody>
                    <a:bodyPr/>
                    <a:lstStyle/>
                    <a:p>
                      <a:pPr indent="0" lvl="0" marL="0" marR="0" rtl="0" algn="l">
                        <a:spcBef>
                          <a:spcPts val="0"/>
                        </a:spcBef>
                        <a:spcAft>
                          <a:spcPts val="0"/>
                        </a:spcAft>
                        <a:buNone/>
                      </a:pPr>
                      <a:r>
                        <a:rPr lang="ro-RO" sz="1400"/>
                        <a:t>Data și ora de start când tariful devine activ, inclusiv.</a:t>
                      </a:r>
                      <a:endParaRPr/>
                    </a:p>
                  </a:txBody>
                  <a:tcPr marT="45725" marB="45725" marR="91450" marL="91450"/>
                </a:tc>
              </a:tr>
              <a:tr h="370850">
                <a:tc>
                  <a:txBody>
                    <a:bodyPr/>
                    <a:lstStyle/>
                    <a:p>
                      <a:pPr indent="0" lvl="0" marL="0" marR="0" rtl="0" algn="l">
                        <a:spcBef>
                          <a:spcPts val="0"/>
                        </a:spcBef>
                        <a:spcAft>
                          <a:spcPts val="0"/>
                        </a:spcAft>
                        <a:buNone/>
                      </a:pPr>
                      <a:r>
                        <a:rPr lang="ro-RO" sz="1400"/>
                        <a:t>target_local_end_timestamp</a:t>
                      </a:r>
                      <a:endParaRPr/>
                    </a:p>
                  </a:txBody>
                  <a:tcPr marT="45725" marB="45725" marR="91450" marL="91450"/>
                </a:tc>
                <a:tc>
                  <a:txBody>
                    <a:bodyPr/>
                    <a:lstStyle/>
                    <a:p>
                      <a:pPr indent="0" lvl="0" marL="0" marR="0" rtl="0" algn="l">
                        <a:spcBef>
                          <a:spcPts val="0"/>
                        </a:spcBef>
                        <a:spcAft>
                          <a:spcPts val="0"/>
                        </a:spcAft>
                        <a:buNone/>
                      </a:pPr>
                      <a:r>
                        <a:rPr lang="ro-RO" sz="1400"/>
                        <a:t>Data și ora de final când tariful încetează să mai fie activ, exclusiv.</a:t>
                      </a:r>
                      <a:endParaRPr/>
                    </a:p>
                  </a:txBody>
                  <a:tcPr marT="45725" marB="45725" marR="91450" marL="91450"/>
                </a:tc>
              </a:tr>
              <a:tr h="370850">
                <a:tc>
                  <a:txBody>
                    <a:bodyPr/>
                    <a:lstStyle/>
                    <a:p>
                      <a:pPr indent="0" lvl="0" marL="0" marR="0" rtl="0" algn="l">
                        <a:spcBef>
                          <a:spcPts val="0"/>
                        </a:spcBef>
                        <a:spcAft>
                          <a:spcPts val="0"/>
                        </a:spcAft>
                        <a:buNone/>
                      </a:pPr>
                      <a:r>
                        <a:rPr lang="ro-RO" sz="1400"/>
                        <a:t>tariff_name</a:t>
                      </a:r>
                      <a:endParaRPr/>
                    </a:p>
                  </a:txBody>
                  <a:tcPr marT="45725" marB="45725" marR="91450" marL="91450"/>
                </a:tc>
                <a:tc>
                  <a:txBody>
                    <a:bodyPr/>
                    <a:lstStyle/>
                    <a:p>
                      <a:pPr indent="0" lvl="0" marL="0" marR="0" rtl="0" algn="l">
                        <a:spcBef>
                          <a:spcPts val="0"/>
                        </a:spcBef>
                        <a:spcAft>
                          <a:spcPts val="0"/>
                        </a:spcAft>
                        <a:buNone/>
                      </a:pPr>
                      <a:r>
                        <a:rPr lang="ro-RO" sz="1400"/>
                        <a:t>Numele planului de tarifare.</a:t>
                      </a:r>
                      <a:endParaRPr/>
                    </a:p>
                  </a:txBody>
                  <a:tcPr marT="45725" marB="45725" marR="91450" marL="91450"/>
                </a:tc>
              </a:tr>
              <a:tr h="370850">
                <a:tc>
                  <a:txBody>
                    <a:bodyPr/>
                    <a:lstStyle/>
                    <a:p>
                      <a:pPr indent="0" lvl="0" marL="0" marR="0" rtl="0" algn="l">
                        <a:spcBef>
                          <a:spcPts val="0"/>
                        </a:spcBef>
                        <a:spcAft>
                          <a:spcPts val="0"/>
                        </a:spcAft>
                        <a:buNone/>
                      </a:pPr>
                      <a:r>
                        <a:rPr lang="ro-RO" sz="1400"/>
                        <a:t>charge_type</a:t>
                      </a:r>
                      <a:endParaRPr/>
                    </a:p>
                  </a:txBody>
                  <a:tcPr marT="45725" marB="45725" marR="91450" marL="91450"/>
                </a:tc>
                <a:tc>
                  <a:txBody>
                    <a:bodyPr/>
                    <a:lstStyle/>
                    <a:p>
                      <a:pPr indent="0" lvl="0" marL="0" marR="0" rtl="0" algn="l">
                        <a:spcBef>
                          <a:spcPts val="0"/>
                        </a:spcBef>
                        <a:spcAft>
                          <a:spcPts val="0"/>
                        </a:spcAft>
                        <a:buNone/>
                      </a:pPr>
                      <a:r>
                        <a:rPr lang="ro-RO" sz="1400"/>
                        <a:t>Indică dacă prețul este pentru cumpărare (buy) sau vânzare (sell) de energie.</a:t>
                      </a:r>
                      <a:endParaRPr/>
                    </a:p>
                    <a:p>
                      <a:pPr indent="-285750" lvl="0" marL="285750" marR="0" rtl="0" algn="l">
                        <a:spcBef>
                          <a:spcPts val="0"/>
                        </a:spcBef>
                        <a:spcAft>
                          <a:spcPts val="0"/>
                        </a:spcAft>
                        <a:buClr>
                          <a:schemeClr val="dk1"/>
                        </a:buClr>
                        <a:buSzPts val="1400"/>
                        <a:buFont typeface="Arial"/>
                        <a:buChar char="•"/>
                      </a:pPr>
                      <a:r>
                        <a:rPr lang="ro-RO" sz="1400"/>
                        <a:t>„buy”:  Această intrare este pentru consumul de energie de la rețea.</a:t>
                      </a:r>
                      <a:endParaRPr/>
                    </a:p>
                    <a:p>
                      <a:pPr indent="-285750" lvl="0" marL="285750" marR="0" rtl="0" algn="l">
                        <a:spcBef>
                          <a:spcPts val="0"/>
                        </a:spcBef>
                        <a:spcAft>
                          <a:spcPts val="0"/>
                        </a:spcAft>
                        <a:buClr>
                          <a:schemeClr val="dk1"/>
                        </a:buClr>
                        <a:buSzPts val="1400"/>
                        <a:buFont typeface="Arial"/>
                        <a:buChar char="•"/>
                      </a:pPr>
                      <a:r>
                        <a:rPr lang="ro-RO" sz="1400"/>
                        <a:t>„sell”: Această intrare este pentru vânzarea de energie către rețea.</a:t>
                      </a:r>
                      <a:endParaRPr/>
                    </a:p>
                  </a:txBody>
                  <a:tcPr marT="45725" marB="45725" marR="91450" marL="91450"/>
                </a:tc>
              </a:tr>
              <a:tr h="370850">
                <a:tc>
                  <a:txBody>
                    <a:bodyPr/>
                    <a:lstStyle/>
                    <a:p>
                      <a:pPr indent="0" lvl="0" marL="0" marR="0" rtl="0" algn="l">
                        <a:spcBef>
                          <a:spcPts val="0"/>
                        </a:spcBef>
                        <a:spcAft>
                          <a:spcPts val="0"/>
                        </a:spcAft>
                        <a:buNone/>
                      </a:pPr>
                      <a:r>
                        <a:rPr lang="ro-RO" sz="1400"/>
                        <a:t>price</a:t>
                      </a:r>
                      <a:endParaRPr/>
                    </a:p>
                  </a:txBody>
                  <a:tcPr marT="45725" marB="45725" marR="91450" marL="91450"/>
                </a:tc>
                <a:tc>
                  <a:txBody>
                    <a:bodyPr/>
                    <a:lstStyle/>
                    <a:p>
                      <a:pPr indent="0" lvl="0" marL="0" marR="0" rtl="0" algn="l">
                        <a:spcBef>
                          <a:spcPts val="0"/>
                        </a:spcBef>
                        <a:spcAft>
                          <a:spcPts val="0"/>
                        </a:spcAft>
                        <a:buNone/>
                      </a:pPr>
                      <a:r>
                        <a:rPr lang="ro-RO" sz="1400"/>
                        <a:t>Costul sau venitul per kWh, în funcție de tipul de tarifare, buy sau sell.</a:t>
                      </a:r>
                      <a:endParaRPr/>
                    </a:p>
                  </a:txBody>
                  <a:tcPr marT="45725" marB="45725" marR="91450" marL="91450"/>
                </a:tc>
              </a:tr>
            </a:tbl>
          </a:graphicData>
        </a:graphic>
      </p:graphicFrame>
      <p:sp>
        <p:nvSpPr>
          <p:cNvPr id="294" name="Google Shape;294;p5"/>
          <p:cNvSpPr txBox="1"/>
          <p:nvPr/>
        </p:nvSpPr>
        <p:spPr>
          <a:xfrm>
            <a:off x="4361162" y="325246"/>
            <a:ext cx="5167800" cy="307800"/>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lt1"/>
              </a:buClr>
              <a:buSzPts val="1400"/>
              <a:buFont typeface="Noto Sans Symbols"/>
              <a:buChar char="✔"/>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6"/>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Curățarea Datelor</a:t>
            </a:r>
            <a:endParaRPr>
              <a:solidFill>
                <a:schemeClr val="lt1"/>
              </a:solidFill>
            </a:endParaRPr>
          </a:p>
        </p:txBody>
      </p:sp>
      <p:sp>
        <p:nvSpPr>
          <p:cNvPr id="300" name="Google Shape;300;p6"/>
          <p:cNvSpPr txBox="1"/>
          <p:nvPr/>
        </p:nvSpPr>
        <p:spPr>
          <a:xfrm>
            <a:off x="376236" y="953979"/>
            <a:ext cx="838799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Setul de date al consumului prezintă unele probleme, precum spații suplimentare și informații lipsă sau semi-structurate. Acestea trebuie rectificate înainte de a trece mai departe:</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Curățarea coloanei „contract_id” de spații suplimentare</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Setarea coloanei „value_source” cu valoarea „missing” atunci când valoarea lipsește.</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Coloana „timestamp” are variații mici ce trebuie rectificate. Contoarele măsoară consumul odată la 15 minute exact începând cu ora 00:00, dar din cauza procesării, pot apărea variații la timpul pe care îl trimit.</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Hint: Se găsește cea mai apropriat multiplu de 15 la minute și se scot secundele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7"/>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Extragerea Informațiilor de localizare și filtrarea datelor invalide</a:t>
            </a:r>
            <a:endParaRPr>
              <a:solidFill>
                <a:schemeClr val="lt1"/>
              </a:solidFill>
            </a:endParaRPr>
          </a:p>
        </p:txBody>
      </p:sp>
      <p:sp>
        <p:nvSpPr>
          <p:cNvPr id="306" name="Google Shape;306;p7"/>
          <p:cNvSpPr txBox="1"/>
          <p:nvPr/>
        </p:nvSpPr>
        <p:spPr>
          <a:xfrm>
            <a:off x="376236" y="953979"/>
            <a:ext cx="8387999"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Setul de date al consumului prezintă unele probleme, precum spații suplimentare și informații lipsă sau semi-structurate. Acestea trebuie rectificate înainte de a trece mai departe:</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Extragerea unei noi coloane „region” din „annotations”</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Se recomandă folosirea funcțiilor de Spark de procesare JSON</a:t>
            </a:r>
            <a:endParaRPr/>
          </a:p>
          <a:p>
            <a:pPr indent="-196850" lvl="1" marL="742950" marR="0" rtl="0" algn="l">
              <a:spcBef>
                <a:spcPts val="0"/>
              </a:spcBef>
              <a:spcAft>
                <a:spcPts val="0"/>
              </a:spcAft>
              <a:buClr>
                <a:schemeClr val="dk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Clienții cu regiuni invalide se vor scoate din setul de date și se vor salva pe disk într-o locație separată.</a:t>
            </a:r>
            <a:endParaRPr/>
          </a:p>
          <a:p>
            <a:pPr indent="0" lvl="1" marL="45720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Extragerea datei din coloana „timestamp” într-o nouă coloană „utc_date”</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Calcularea datei locale pentru data și ora din „timestamp”, pe baza regiunii, într-o nouă coloană „local_timestamp”</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Extragerea datei din coloana „ local_timestamp” într-o nouă coloană „local_date”</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0" lvl="1" marL="457200" marR="0" rtl="0" algn="l">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8"/>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Extragerea Informațiilor de consum</a:t>
            </a:r>
            <a:endParaRPr>
              <a:solidFill>
                <a:schemeClr val="lt1"/>
              </a:solidFill>
            </a:endParaRPr>
          </a:p>
        </p:txBody>
      </p:sp>
      <p:sp>
        <p:nvSpPr>
          <p:cNvPr id="312" name="Google Shape;312;p8"/>
          <p:cNvSpPr txBox="1"/>
          <p:nvPr/>
        </p:nvSpPr>
        <p:spPr>
          <a:xfrm>
            <a:off x="376236" y="953979"/>
            <a:ext cx="8387999"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Setul de date al consumului prezintă unele probleme, precum spații suplimentare și informații lipsă sau semi-structurate. Acestea trebuie rectificate înainte de a trece mai departe:</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Extragerea din coloana „ annotations” a consumului de vehicul electric (EV), baterie (BATTERY_IN) și consumul trimis spre rețeaua electrică (GRID_SELL) în coloanele „sent_to_ev”, „sent_to_battery” și „sent_to_grid”. În cazul în care valoare lipsește, se consideră consumul 0.</a:t>
            </a:r>
            <a:endParaRPr/>
          </a:p>
          <a:p>
            <a:pPr indent="-196850" lvl="0" marL="285750" marR="0" rtl="0" algn="l">
              <a:spcBef>
                <a:spcPts val="0"/>
              </a:spcBef>
              <a:spcAft>
                <a:spcPts val="0"/>
              </a:spcAft>
              <a:buClr>
                <a:schemeClr val="dk1"/>
              </a:buClr>
              <a:buSzPts val="1400"/>
              <a:buFont typeface="Noto Sans Symbols"/>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Extragerea din coloana „ annotations” a energiei primite de la panourile solare (PV) și baterie (BATTERY_OUT) în coloanele „received_from_pv” și „received_from_battery”. În cazul în care valoare lipsește, se consideră energia primită 0.</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9"/>
          <p:cNvSpPr txBox="1"/>
          <p:nvPr>
            <p:ph type="title"/>
          </p:nvPr>
        </p:nvSpPr>
        <p:spPr>
          <a:xfrm>
            <a:off x="376237" y="378000"/>
            <a:ext cx="8388000" cy="321691"/>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rgbClr val="FFFFFF"/>
              </a:buClr>
              <a:buSzPts val="2400"/>
              <a:buFont typeface="Arial"/>
              <a:buNone/>
            </a:pPr>
            <a:r>
              <a:rPr lang="ro-RO"/>
              <a:t>Filtrarea consumului neobișnuit</a:t>
            </a:r>
            <a:endParaRPr>
              <a:solidFill>
                <a:schemeClr val="lt1"/>
              </a:solidFill>
            </a:endParaRPr>
          </a:p>
        </p:txBody>
      </p:sp>
      <p:sp>
        <p:nvSpPr>
          <p:cNvPr id="318" name="Google Shape;318;p9"/>
          <p:cNvSpPr txBox="1"/>
          <p:nvPr/>
        </p:nvSpPr>
        <p:spPr>
          <a:xfrm>
            <a:off x="376236" y="953979"/>
            <a:ext cx="8387999"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ro-RO" sz="1400" u="none">
                <a:solidFill>
                  <a:schemeClr val="lt1"/>
                </a:solidFill>
                <a:latin typeface="Arial"/>
                <a:ea typeface="Arial"/>
                <a:cs typeface="Arial"/>
                <a:sym typeface="Arial"/>
              </a:rPr>
              <a:t>Anumite valori ale consumului sunt neobișnuit de mari și este necesară scoaterea lor:</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Setarea coloanei „value_source” în „plausability_check_failed” pentru valorile cu consum neobișnuit din setul de date.</a:t>
            </a:r>
            <a:endParaRPr/>
          </a:p>
          <a:p>
            <a:pPr indent="-285750" lvl="1" marL="742950" marR="0" rtl="0" algn="l">
              <a:spcBef>
                <a:spcPts val="0"/>
              </a:spcBef>
              <a:spcAft>
                <a:spcPts val="0"/>
              </a:spcAft>
              <a:buClr>
                <a:schemeClr val="lt1"/>
              </a:buClr>
              <a:buSzPts val="1400"/>
              <a:buFont typeface="Noto Sans Symbols"/>
              <a:buChar char="❖"/>
            </a:pPr>
            <a:r>
              <a:rPr b="0" i="0" lang="ro-RO" sz="1400" u="none" cap="none" strike="noStrike">
                <a:solidFill>
                  <a:schemeClr val="lt1"/>
                </a:solidFill>
                <a:latin typeface="Arial"/>
                <a:ea typeface="Arial"/>
                <a:cs typeface="Arial"/>
                <a:sym typeface="Arial"/>
              </a:rPr>
              <a:t>Decizia valorilor mari fie se face cu o analiză vizuală a datelor (sortarea și identificarea lor vizual fie prin agregări simple fie mai complicate) sau bonus, pentru cine dorește, prin tehnici de învățare automată.</a:t>
            </a:r>
            <a:endParaRPr/>
          </a:p>
          <a:p>
            <a:pPr indent="-196850" lvl="1" marL="742950" marR="0" rtl="0" algn="l">
              <a:spcBef>
                <a:spcPts val="0"/>
              </a:spcBef>
              <a:spcAft>
                <a:spcPts val="0"/>
              </a:spcAft>
              <a:buClr>
                <a:schemeClr val="dk1"/>
              </a:buClr>
              <a:buSzPts val="1400"/>
              <a:buFont typeface="Noto Sans Symbols"/>
              <a:buNone/>
            </a:pPr>
            <a:r>
              <a:t/>
            </a:r>
            <a:endParaRPr b="0" i="0" sz="1400" u="none" cap="none" strike="noStrik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Salvarea separată a datelor cu „value_source” având valoare „plausability_check_failed” într-o locație separată. Atenție, datele nu se scot din setul de date.</a:t>
            </a:r>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0" lvl="0" marL="0" marR="0" rtl="0" algn="l">
              <a:spcBef>
                <a:spcPts val="0"/>
              </a:spcBef>
              <a:spcAft>
                <a:spcPts val="0"/>
              </a:spcAft>
              <a:buNone/>
            </a:pPr>
            <a:r>
              <a:t/>
            </a:r>
            <a:endParaRPr b="0" i="0" sz="1400" u="none">
              <a:solidFill>
                <a:schemeClr val="lt1"/>
              </a:solidFill>
              <a:latin typeface="Arial"/>
              <a:ea typeface="Arial"/>
              <a:cs typeface="Arial"/>
              <a:sym typeface="Arial"/>
            </a:endParaRPr>
          </a:p>
          <a:p>
            <a:pPr indent="-285750" lvl="0" marL="285750" marR="0" rtl="0" algn="l">
              <a:spcBef>
                <a:spcPts val="0"/>
              </a:spcBef>
              <a:spcAft>
                <a:spcPts val="0"/>
              </a:spcAft>
              <a:buClr>
                <a:schemeClr val="lt1"/>
              </a:buClr>
              <a:buSzPts val="1400"/>
              <a:buFont typeface="Noto Sans Symbols"/>
              <a:buChar char="⮚"/>
            </a:pPr>
            <a:r>
              <a:rPr b="0" i="0" lang="ro-RO" sz="1400" u="none">
                <a:solidFill>
                  <a:schemeClr val="lt1"/>
                </a:solidFill>
                <a:latin typeface="Arial"/>
                <a:ea typeface="Arial"/>
                <a:cs typeface="Arial"/>
                <a:sym typeface="Arial"/>
              </a:rPr>
              <a:t>Setarea coloanei „value” în NULL pentru datele cu „value_source” având valoare „plausability_check_failed”.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0_ES Slides for Intro">
  <a:themeElements>
    <a:clrScheme name="EON Expert Services">
      <a:dk1>
        <a:srgbClr val="262626"/>
      </a:dk1>
      <a:lt1>
        <a:srgbClr val="FFFFFF"/>
      </a:lt1>
      <a:dk2>
        <a:srgbClr val="182638"/>
      </a:dk2>
      <a:lt2>
        <a:srgbClr val="F8F5F2"/>
      </a:lt2>
      <a:accent1>
        <a:srgbClr val="EA1B0A"/>
      </a:accent1>
      <a:accent2>
        <a:srgbClr val="F18F7D"/>
      </a:accent2>
      <a:accent3>
        <a:srgbClr val="1EA2B1"/>
      </a:accent3>
      <a:accent4>
        <a:srgbClr val="E3E000"/>
      </a:accent4>
      <a:accent5>
        <a:srgbClr val="7FC7CF"/>
      </a:accent5>
      <a:accent6>
        <a:srgbClr val="EDECA3"/>
      </a:accent6>
      <a:hlink>
        <a:srgbClr val="1EA2B1"/>
      </a:hlink>
      <a:folHlink>
        <a:srgbClr val="E3E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ES Slides for Chapters and Closings">
  <a:themeElements>
    <a:clrScheme name="EON Expert Services">
      <a:dk1>
        <a:srgbClr val="262626"/>
      </a:dk1>
      <a:lt1>
        <a:srgbClr val="FFFFFF"/>
      </a:lt1>
      <a:dk2>
        <a:srgbClr val="182638"/>
      </a:dk2>
      <a:lt2>
        <a:srgbClr val="F8F5F2"/>
      </a:lt2>
      <a:accent1>
        <a:srgbClr val="EA1B0A"/>
      </a:accent1>
      <a:accent2>
        <a:srgbClr val="F18F7D"/>
      </a:accent2>
      <a:accent3>
        <a:srgbClr val="1EA2B1"/>
      </a:accent3>
      <a:accent4>
        <a:srgbClr val="E3E000"/>
      </a:accent4>
      <a:accent5>
        <a:srgbClr val="7FC7CF"/>
      </a:accent5>
      <a:accent6>
        <a:srgbClr val="EDECA3"/>
      </a:accent6>
      <a:hlink>
        <a:srgbClr val="1EA2B1"/>
      </a:hlink>
      <a:folHlink>
        <a:srgbClr val="E3E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ES Slides for Basic Content">
  <a:themeElements>
    <a:clrScheme name="EON Expert Services">
      <a:dk1>
        <a:srgbClr val="262626"/>
      </a:dk1>
      <a:lt1>
        <a:srgbClr val="FFFFFF"/>
      </a:lt1>
      <a:dk2>
        <a:srgbClr val="182638"/>
      </a:dk2>
      <a:lt2>
        <a:srgbClr val="F8F5F2"/>
      </a:lt2>
      <a:accent1>
        <a:srgbClr val="EA1B0A"/>
      </a:accent1>
      <a:accent2>
        <a:srgbClr val="F18F7D"/>
      </a:accent2>
      <a:accent3>
        <a:srgbClr val="1EA2B1"/>
      </a:accent3>
      <a:accent4>
        <a:srgbClr val="E3E000"/>
      </a:accent4>
      <a:accent5>
        <a:srgbClr val="7FC7CF"/>
      </a:accent5>
      <a:accent6>
        <a:srgbClr val="EDECA3"/>
      </a:accent6>
      <a:hlink>
        <a:srgbClr val="1EA2B1"/>
      </a:hlink>
      <a:folHlink>
        <a:srgbClr val="E3E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2023-08-18T11:35:36Z</dcterms:created>
  <dc:creator>Julia Preßler-Kar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0x010100FA354D8AD39B7E40AF34465057184AE3</vt:lpwstr>
  </property>
  <property fmtid="{D5CDD505-2E9C-101B-9397-08002B2CF9AE}" pid="3" name="MediaServiceImageTags">
    <vt:lpwstr/>
  </property>
</Properties>
</file>