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h626W6paWTzL/d/R6Y6Ski3obx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5E647A-F2A1-480A-A690-5E6775FDB093}">
  <a:tblStyle styleId="{EB5E647A-F2A1-480A-A690-5E6775FDB0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b05f8262aecc74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b05f8262aecc74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5b05f8262aecc74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a881977462b0b7c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a881977462b0b7c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6a881977462b0b7c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a9affa24e1e7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a9affa24e1e7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8a9affa24e1e7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95d776cdf481a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295d776cdf481a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295d776cdf481a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8610812f8e25da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8610812f8e25da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88610812f8e25da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d82e5061900f2c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d82e5061900f2c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7d82e5061900f2c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3">
  <p:cSld name="Демо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3"/>
          <p:cNvSpPr/>
          <p:nvPr/>
        </p:nvSpPr>
        <p:spPr>
          <a:xfrm>
            <a:off x="362670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3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" type="body"/>
          </p:nvPr>
        </p:nvSpPr>
        <p:spPr>
          <a:xfrm>
            <a:off x="578694" y="2867955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2" type="body"/>
          </p:nvPr>
        </p:nvSpPr>
        <p:spPr>
          <a:xfrm>
            <a:off x="578693" y="3435846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5" name="Google Shape;17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1960" y="1601549"/>
            <a:ext cx="4308577" cy="258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016" y="1888528"/>
            <a:ext cx="3312368" cy="195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4">
  <p:cSld name="Демо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4"/>
          <p:cNvSpPr/>
          <p:nvPr/>
        </p:nvSpPr>
        <p:spPr>
          <a:xfrm>
            <a:off x="362669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4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" type="body"/>
          </p:nvPr>
        </p:nvSpPr>
        <p:spPr>
          <a:xfrm>
            <a:off x="578693" y="1253996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2" type="body"/>
          </p:nvPr>
        </p:nvSpPr>
        <p:spPr>
          <a:xfrm>
            <a:off x="578692" y="1798432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2" name="Google Shape;1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11959" y="1473474"/>
            <a:ext cx="4356000" cy="302737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4"/>
          <p:cNvSpPr/>
          <p:nvPr>
            <p:ph idx="3" type="pic"/>
          </p:nvPr>
        </p:nvSpPr>
        <p:spPr>
          <a:xfrm>
            <a:off x="4318215" y="2056563"/>
            <a:ext cx="4141784" cy="23161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5">
  <p:cSld name="Демо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idx="1" type="body"/>
          </p:nvPr>
        </p:nvSpPr>
        <p:spPr>
          <a:xfrm>
            <a:off x="683568" y="1999598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2" type="body"/>
          </p:nvPr>
        </p:nvSpPr>
        <p:spPr>
          <a:xfrm>
            <a:off x="683568" y="1574720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8" name="Google Shape;188;p45"/>
          <p:cNvCxnSpPr/>
          <p:nvPr/>
        </p:nvCxnSpPr>
        <p:spPr>
          <a:xfrm>
            <a:off x="5651167" y="367803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89" name="Google Shape;189;p45"/>
          <p:cNvCxnSpPr/>
          <p:nvPr/>
        </p:nvCxnSpPr>
        <p:spPr>
          <a:xfrm>
            <a:off x="5651167" y="228371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0" name="Google Shape;190;p45"/>
          <p:cNvCxnSpPr/>
          <p:nvPr/>
        </p:nvCxnSpPr>
        <p:spPr>
          <a:xfrm>
            <a:off x="2598333" y="228371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1" name="Google Shape;191;p45"/>
          <p:cNvCxnSpPr/>
          <p:nvPr/>
        </p:nvCxnSpPr>
        <p:spPr>
          <a:xfrm>
            <a:off x="2598333" y="3678038"/>
            <a:ext cx="828000" cy="0"/>
          </a:xfrm>
          <a:prstGeom prst="straightConnector1">
            <a:avLst/>
          </a:prstGeom>
          <a:noFill/>
          <a:ln cap="rnd" cmpd="sng" w="9525">
            <a:solidFill>
              <a:srgbClr val="E4EAE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92" name="Google Shape;192;p45"/>
          <p:cNvSpPr txBox="1"/>
          <p:nvPr>
            <p:ph idx="3" type="body"/>
          </p:nvPr>
        </p:nvSpPr>
        <p:spPr>
          <a:xfrm>
            <a:off x="683568" y="3941201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5"/>
          <p:cNvSpPr txBox="1"/>
          <p:nvPr>
            <p:ph idx="4" type="body"/>
          </p:nvPr>
        </p:nvSpPr>
        <p:spPr>
          <a:xfrm>
            <a:off x="683568" y="3516323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5"/>
          <p:cNvSpPr txBox="1"/>
          <p:nvPr>
            <p:ph idx="5" type="body"/>
          </p:nvPr>
        </p:nvSpPr>
        <p:spPr>
          <a:xfrm>
            <a:off x="6730242" y="3941201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45"/>
          <p:cNvSpPr txBox="1"/>
          <p:nvPr>
            <p:ph idx="6" type="body"/>
          </p:nvPr>
        </p:nvSpPr>
        <p:spPr>
          <a:xfrm>
            <a:off x="6730242" y="3516323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45"/>
          <p:cNvSpPr txBox="1"/>
          <p:nvPr>
            <p:ph idx="7" type="body"/>
          </p:nvPr>
        </p:nvSpPr>
        <p:spPr>
          <a:xfrm>
            <a:off x="6730242" y="1999598"/>
            <a:ext cx="1622177" cy="56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45"/>
          <p:cNvSpPr txBox="1"/>
          <p:nvPr>
            <p:ph idx="8" type="body"/>
          </p:nvPr>
        </p:nvSpPr>
        <p:spPr>
          <a:xfrm>
            <a:off x="6730242" y="1574720"/>
            <a:ext cx="1622177" cy="347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98" name="Google Shape;198;p45"/>
          <p:cNvGrpSpPr/>
          <p:nvPr/>
        </p:nvGrpSpPr>
        <p:grpSpPr>
          <a:xfrm>
            <a:off x="3485360" y="1299946"/>
            <a:ext cx="2029264" cy="3714100"/>
            <a:chOff x="3968086" y="937463"/>
            <a:chExt cx="2336877" cy="4445260"/>
          </a:xfrm>
        </p:grpSpPr>
        <p:pic>
          <p:nvPicPr>
            <p:cNvPr id="199" name="Google Shape;199;p4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68086" y="937463"/>
              <a:ext cx="2336877" cy="4445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30967" y="1144691"/>
              <a:ext cx="1223580" cy="200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p45"/>
          <p:cNvSpPr/>
          <p:nvPr>
            <p:ph idx="9" type="pic"/>
          </p:nvPr>
        </p:nvSpPr>
        <p:spPr>
          <a:xfrm>
            <a:off x="3762000" y="1476000"/>
            <a:ext cx="1584000" cy="329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дии">
  <p:cSld name="Стадии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6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4" name="Google Shape;204;p46"/>
          <p:cNvGrpSpPr/>
          <p:nvPr/>
        </p:nvGrpSpPr>
        <p:grpSpPr>
          <a:xfrm>
            <a:off x="2195736" y="2283718"/>
            <a:ext cx="5292446" cy="1295267"/>
            <a:chOff x="3512551" y="2358282"/>
            <a:chExt cx="1597033" cy="378649"/>
          </a:xfrm>
        </p:grpSpPr>
        <p:grpSp>
          <p:nvGrpSpPr>
            <p:cNvPr id="205" name="Google Shape;205;p46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206" name="Google Shape;206;p46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46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8" name="Google Shape;208;p46"/>
              <p:cNvCxnSpPr>
                <a:stCxn id="209" idx="6"/>
                <a:endCxn id="210" idx="2"/>
              </p:cNvCxnSpPr>
              <p:nvPr/>
            </p:nvCxnSpPr>
            <p:spPr>
              <a:xfrm>
                <a:off x="3738198" y="2553119"/>
                <a:ext cx="231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11" name="Google Shape;211;p46"/>
            <p:cNvGrpSpPr/>
            <p:nvPr/>
          </p:nvGrpSpPr>
          <p:grpSpPr>
            <a:xfrm>
              <a:off x="3969644" y="2440153"/>
              <a:ext cx="225900" cy="296778"/>
              <a:chOff x="3969644" y="2440153"/>
              <a:chExt cx="225900" cy="296778"/>
            </a:xfrm>
          </p:grpSpPr>
          <p:sp>
            <p:nvSpPr>
              <p:cNvPr id="210" name="Google Shape;210;p46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" name="Google Shape;212;p46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3" name="Google Shape;213;p46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46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sp>
            <p:nvSpPr>
              <p:cNvPr id="215" name="Google Shape;215;p46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6" name="Google Shape;216;p46"/>
              <p:cNvCxnSpPr>
                <a:stCxn id="217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17" name="Google Shape;217;p46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8" name="Google Shape;218;p46"/>
            <p:cNvGrpSpPr/>
            <p:nvPr/>
          </p:nvGrpSpPr>
          <p:grpSpPr>
            <a:xfrm>
              <a:off x="4883984" y="2440153"/>
              <a:ext cx="225600" cy="296478"/>
              <a:chOff x="4883984" y="2440153"/>
              <a:chExt cx="225600" cy="296478"/>
            </a:xfrm>
          </p:grpSpPr>
          <p:sp>
            <p:nvSpPr>
              <p:cNvPr id="219" name="Google Shape;219;p46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" name="Google Shape;220;p46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1" name="Google Shape;221;p46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8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22;p46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sp>
            <p:nvSpPr>
              <p:cNvPr id="209" name="Google Shape;209;p46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cap="flat" cmpd="sng" w="28575">
                <a:solidFill>
                  <a:srgbClr val="D8D8D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3" name="Google Shape;223;p46"/>
              <p:cNvCxnSpPr>
                <a:stCxn id="224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24" name="Google Shape;224;p46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cap="flat" cmpd="sng" w="28575">
                <a:solidFill>
                  <a:srgbClr val="FD0C5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E4EAE9"/>
                  </a:buClr>
                  <a:buSzPts val="2000"/>
                  <a:buFont typeface="Arial"/>
                  <a:buNone/>
                </a:pPr>
                <a:r>
                  <a:rPr lang="ru-RU" sz="2000">
                    <a:solidFill>
                      <a:srgbClr val="E4EAE9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2000">
                  <a:solidFill>
                    <a:srgbClr val="E4EAE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6278722" y="3577959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46"/>
          <p:cNvSpPr txBox="1"/>
          <p:nvPr>
            <p:ph idx="2" type="body"/>
          </p:nvPr>
        </p:nvSpPr>
        <p:spPr>
          <a:xfrm>
            <a:off x="4763709" y="1746996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46"/>
          <p:cNvSpPr txBox="1"/>
          <p:nvPr>
            <p:ph idx="3" type="body"/>
          </p:nvPr>
        </p:nvSpPr>
        <p:spPr>
          <a:xfrm>
            <a:off x="3248490" y="3609607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4" type="body"/>
          </p:nvPr>
        </p:nvSpPr>
        <p:spPr>
          <a:xfrm>
            <a:off x="1733975" y="1747353"/>
            <a:ext cx="1671297" cy="528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роблема и решение">
  <p:cSld name="Проблема и решение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1" name="Google Shape;231;p47"/>
          <p:cNvCxnSpPr/>
          <p:nvPr/>
        </p:nvCxnSpPr>
        <p:spPr>
          <a:xfrm>
            <a:off x="1810475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47"/>
          <p:cNvCxnSpPr/>
          <p:nvPr/>
        </p:nvCxnSpPr>
        <p:spPr>
          <a:xfrm>
            <a:off x="4572001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47"/>
          <p:cNvCxnSpPr/>
          <p:nvPr/>
        </p:nvCxnSpPr>
        <p:spPr>
          <a:xfrm>
            <a:off x="7333501" y="3323188"/>
            <a:ext cx="0" cy="23910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7"/>
          <p:cNvCxnSpPr>
            <a:stCxn id="235" idx="6"/>
            <a:endCxn id="236" idx="2"/>
          </p:cNvCxnSpPr>
          <p:nvPr/>
        </p:nvCxnSpPr>
        <p:spPr>
          <a:xfrm>
            <a:off x="2496275" y="2153311"/>
            <a:ext cx="1389900" cy="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47"/>
          <p:cNvCxnSpPr>
            <a:stCxn id="236" idx="6"/>
            <a:endCxn id="238" idx="2"/>
          </p:cNvCxnSpPr>
          <p:nvPr/>
        </p:nvCxnSpPr>
        <p:spPr>
          <a:xfrm>
            <a:off x="5257788" y="2153311"/>
            <a:ext cx="1389900" cy="0"/>
          </a:xfrm>
          <a:prstGeom prst="straightConnector1">
            <a:avLst/>
          </a:prstGeom>
          <a:noFill/>
          <a:ln cap="flat" cmpd="sng" w="9525">
            <a:solidFill>
              <a:srgbClr val="E4EAE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9" name="Google Shape;239;p47"/>
          <p:cNvGrpSpPr/>
          <p:nvPr/>
        </p:nvGrpSpPr>
        <p:grpSpPr>
          <a:xfrm>
            <a:off x="6647700" y="1467511"/>
            <a:ext cx="1371600" cy="1371600"/>
            <a:chOff x="6647700" y="1467511"/>
            <a:chExt cx="1371600" cy="1371600"/>
          </a:xfrm>
        </p:grpSpPr>
        <p:sp>
          <p:nvSpPr>
            <p:cNvPr id="238" name="Google Shape;238;p47"/>
            <p:cNvSpPr/>
            <p:nvPr/>
          </p:nvSpPr>
          <p:spPr>
            <a:xfrm>
              <a:off x="6647700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47"/>
            <p:cNvGrpSpPr/>
            <p:nvPr/>
          </p:nvGrpSpPr>
          <p:grpSpPr>
            <a:xfrm>
              <a:off x="7056554" y="1892699"/>
              <a:ext cx="553953" cy="521208"/>
              <a:chOff x="4754041" y="2231625"/>
              <a:chExt cx="340538" cy="322810"/>
            </a:xfrm>
          </p:grpSpPr>
          <p:sp>
            <p:nvSpPr>
              <p:cNvPr id="241" name="Google Shape;241;p47"/>
              <p:cNvSpPr/>
              <p:nvPr/>
            </p:nvSpPr>
            <p:spPr>
              <a:xfrm>
                <a:off x="4754041" y="2231625"/>
                <a:ext cx="340538" cy="322810"/>
              </a:xfrm>
              <a:custGeom>
                <a:rect b="b" l="l" r="r" t="t"/>
                <a:pathLst>
                  <a:path extrusionOk="0" h="9384" w="10123">
                    <a:moveTo>
                      <a:pt x="5073" y="8550"/>
                    </a:moveTo>
                    <a:cubicBezTo>
                      <a:pt x="5216" y="8550"/>
                      <a:pt x="5335" y="8669"/>
                      <a:pt x="5335" y="8812"/>
                    </a:cubicBezTo>
                    <a:cubicBezTo>
                      <a:pt x="5335" y="8954"/>
                      <a:pt x="5216" y="9097"/>
                      <a:pt x="5073" y="9097"/>
                    </a:cubicBezTo>
                    <a:cubicBezTo>
                      <a:pt x="4907" y="9097"/>
                      <a:pt x="4788" y="8954"/>
                      <a:pt x="4788" y="8812"/>
                    </a:cubicBezTo>
                    <a:cubicBezTo>
                      <a:pt x="4788" y="8669"/>
                      <a:pt x="4907" y="8550"/>
                      <a:pt x="5073" y="8550"/>
                    </a:cubicBezTo>
                    <a:close/>
                    <a:moveTo>
                      <a:pt x="358" y="0"/>
                    </a:moveTo>
                    <a:cubicBezTo>
                      <a:pt x="168" y="0"/>
                      <a:pt x="1" y="167"/>
                      <a:pt x="1" y="357"/>
                    </a:cubicBezTo>
                    <a:lnTo>
                      <a:pt x="1" y="953"/>
                    </a:lnTo>
                    <a:cubicBezTo>
                      <a:pt x="1" y="1143"/>
                      <a:pt x="144" y="1286"/>
                      <a:pt x="334" y="1286"/>
                    </a:cubicBezTo>
                    <a:lnTo>
                      <a:pt x="334" y="5168"/>
                    </a:lnTo>
                    <a:cubicBezTo>
                      <a:pt x="334" y="5239"/>
                      <a:pt x="406" y="5311"/>
                      <a:pt x="477" y="5311"/>
                    </a:cubicBezTo>
                    <a:cubicBezTo>
                      <a:pt x="572" y="5311"/>
                      <a:pt x="644" y="5263"/>
                      <a:pt x="644" y="5168"/>
                    </a:cubicBezTo>
                    <a:lnTo>
                      <a:pt x="644" y="1286"/>
                    </a:lnTo>
                    <a:lnTo>
                      <a:pt x="7741" y="1286"/>
                    </a:lnTo>
                    <a:cubicBezTo>
                      <a:pt x="7812" y="1286"/>
                      <a:pt x="7884" y="1239"/>
                      <a:pt x="7884" y="1143"/>
                    </a:cubicBezTo>
                    <a:cubicBezTo>
                      <a:pt x="7884" y="1072"/>
                      <a:pt x="7812" y="1000"/>
                      <a:pt x="7741" y="1000"/>
                    </a:cubicBezTo>
                    <a:lnTo>
                      <a:pt x="358" y="1000"/>
                    </a:lnTo>
                    <a:cubicBezTo>
                      <a:pt x="334" y="1000"/>
                      <a:pt x="311" y="977"/>
                      <a:pt x="311" y="953"/>
                    </a:cubicBezTo>
                    <a:lnTo>
                      <a:pt x="311" y="357"/>
                    </a:lnTo>
                    <a:cubicBezTo>
                      <a:pt x="311" y="310"/>
                      <a:pt x="334" y="286"/>
                      <a:pt x="358" y="286"/>
                    </a:cubicBezTo>
                    <a:lnTo>
                      <a:pt x="9789" y="286"/>
                    </a:lnTo>
                    <a:cubicBezTo>
                      <a:pt x="9812" y="286"/>
                      <a:pt x="9836" y="334"/>
                      <a:pt x="9836" y="357"/>
                    </a:cubicBezTo>
                    <a:lnTo>
                      <a:pt x="9836" y="953"/>
                    </a:lnTo>
                    <a:cubicBezTo>
                      <a:pt x="9836" y="977"/>
                      <a:pt x="9812" y="1000"/>
                      <a:pt x="9789" y="1000"/>
                    </a:cubicBezTo>
                    <a:lnTo>
                      <a:pt x="8407" y="1000"/>
                    </a:lnTo>
                    <a:cubicBezTo>
                      <a:pt x="8312" y="1000"/>
                      <a:pt x="8241" y="1072"/>
                      <a:pt x="8241" y="1143"/>
                    </a:cubicBezTo>
                    <a:cubicBezTo>
                      <a:pt x="8241" y="1239"/>
                      <a:pt x="8312" y="1286"/>
                      <a:pt x="8407" y="1286"/>
                    </a:cubicBezTo>
                    <a:lnTo>
                      <a:pt x="9503" y="1286"/>
                    </a:lnTo>
                    <a:lnTo>
                      <a:pt x="9503" y="7335"/>
                    </a:lnTo>
                    <a:cubicBezTo>
                      <a:pt x="9503" y="7359"/>
                      <a:pt x="9479" y="7383"/>
                      <a:pt x="9455" y="7383"/>
                    </a:cubicBezTo>
                    <a:lnTo>
                      <a:pt x="692" y="7383"/>
                    </a:lnTo>
                    <a:cubicBezTo>
                      <a:pt x="668" y="7383"/>
                      <a:pt x="644" y="7359"/>
                      <a:pt x="644" y="7335"/>
                    </a:cubicBezTo>
                    <a:lnTo>
                      <a:pt x="644" y="5835"/>
                    </a:lnTo>
                    <a:cubicBezTo>
                      <a:pt x="644" y="5740"/>
                      <a:pt x="572" y="5692"/>
                      <a:pt x="477" y="5692"/>
                    </a:cubicBezTo>
                    <a:cubicBezTo>
                      <a:pt x="406" y="5692"/>
                      <a:pt x="334" y="5740"/>
                      <a:pt x="334" y="5835"/>
                    </a:cubicBezTo>
                    <a:lnTo>
                      <a:pt x="334" y="7335"/>
                    </a:lnTo>
                    <a:cubicBezTo>
                      <a:pt x="334" y="7526"/>
                      <a:pt x="501" y="7668"/>
                      <a:pt x="692" y="7668"/>
                    </a:cubicBezTo>
                    <a:lnTo>
                      <a:pt x="4907" y="7668"/>
                    </a:lnTo>
                    <a:lnTo>
                      <a:pt x="4907" y="8264"/>
                    </a:lnTo>
                    <a:cubicBezTo>
                      <a:pt x="4669" y="8335"/>
                      <a:pt x="4502" y="8550"/>
                      <a:pt x="4502" y="8812"/>
                    </a:cubicBezTo>
                    <a:cubicBezTo>
                      <a:pt x="4502" y="9121"/>
                      <a:pt x="4740" y="9383"/>
                      <a:pt x="5073" y="9383"/>
                    </a:cubicBezTo>
                    <a:cubicBezTo>
                      <a:pt x="5383" y="9383"/>
                      <a:pt x="5621" y="9121"/>
                      <a:pt x="5621" y="8812"/>
                    </a:cubicBezTo>
                    <a:cubicBezTo>
                      <a:pt x="5621" y="8550"/>
                      <a:pt x="5454" y="8335"/>
                      <a:pt x="5216" y="8264"/>
                    </a:cubicBezTo>
                    <a:lnTo>
                      <a:pt x="5216" y="7668"/>
                    </a:lnTo>
                    <a:lnTo>
                      <a:pt x="9431" y="7668"/>
                    </a:lnTo>
                    <a:cubicBezTo>
                      <a:pt x="9622" y="7668"/>
                      <a:pt x="9789" y="7526"/>
                      <a:pt x="9789" y="7335"/>
                    </a:cubicBezTo>
                    <a:lnTo>
                      <a:pt x="9789" y="1286"/>
                    </a:lnTo>
                    <a:cubicBezTo>
                      <a:pt x="9979" y="1286"/>
                      <a:pt x="10122" y="1143"/>
                      <a:pt x="10122" y="953"/>
                    </a:cubicBezTo>
                    <a:lnTo>
                      <a:pt x="10122" y="357"/>
                    </a:lnTo>
                    <a:cubicBezTo>
                      <a:pt x="10122" y="167"/>
                      <a:pt x="9979" y="0"/>
                      <a:pt x="9789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7"/>
              <p:cNvSpPr/>
              <p:nvPr/>
            </p:nvSpPr>
            <p:spPr>
              <a:xfrm>
                <a:off x="5011219" y="2437234"/>
                <a:ext cx="45683" cy="9873"/>
              </a:xfrm>
              <a:custGeom>
                <a:rect b="b" l="l" r="r" t="t"/>
                <a:pathLst>
                  <a:path extrusionOk="0" h="287" w="1358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91" y="286"/>
                    </a:lnTo>
                    <a:cubicBezTo>
                      <a:pt x="1286" y="286"/>
                      <a:pt x="1358" y="239"/>
                      <a:pt x="1358" y="144"/>
                    </a:cubicBezTo>
                    <a:cubicBezTo>
                      <a:pt x="1334" y="72"/>
                      <a:pt x="1286" y="1"/>
                      <a:pt x="119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7"/>
              <p:cNvSpPr/>
              <p:nvPr/>
            </p:nvSpPr>
            <p:spPr>
              <a:xfrm>
                <a:off x="4976772" y="2455259"/>
                <a:ext cx="80130" cy="10698"/>
              </a:xfrm>
              <a:custGeom>
                <a:rect b="b" l="l" r="r" t="t"/>
                <a:pathLst>
                  <a:path extrusionOk="0" h="311" w="2382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15" y="310"/>
                    </a:lnTo>
                    <a:cubicBezTo>
                      <a:pt x="2310" y="310"/>
                      <a:pt x="2382" y="239"/>
                      <a:pt x="2382" y="143"/>
                    </a:cubicBezTo>
                    <a:cubicBezTo>
                      <a:pt x="2382" y="72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7"/>
              <p:cNvSpPr/>
              <p:nvPr/>
            </p:nvSpPr>
            <p:spPr>
              <a:xfrm>
                <a:off x="4976772" y="2302902"/>
                <a:ext cx="16854" cy="10664"/>
              </a:xfrm>
              <a:custGeom>
                <a:rect b="b" l="l" r="r" t="t"/>
                <a:pathLst>
                  <a:path extrusionOk="0" h="310" w="501">
                    <a:moveTo>
                      <a:pt x="143" y="0"/>
                    </a:moveTo>
                    <a:cubicBezTo>
                      <a:pt x="72" y="0"/>
                      <a:pt x="0" y="72"/>
                      <a:pt x="0" y="143"/>
                    </a:cubicBezTo>
                    <a:cubicBezTo>
                      <a:pt x="0" y="238"/>
                      <a:pt x="72" y="310"/>
                      <a:pt x="143" y="310"/>
                    </a:cubicBezTo>
                    <a:lnTo>
                      <a:pt x="334" y="310"/>
                    </a:lnTo>
                    <a:cubicBezTo>
                      <a:pt x="429" y="310"/>
                      <a:pt x="500" y="238"/>
                      <a:pt x="500" y="143"/>
                    </a:cubicBezTo>
                    <a:cubicBezTo>
                      <a:pt x="500" y="72"/>
                      <a:pt x="429" y="0"/>
                      <a:pt x="334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7"/>
              <p:cNvSpPr/>
              <p:nvPr/>
            </p:nvSpPr>
            <p:spPr>
              <a:xfrm>
                <a:off x="5001598" y="2302902"/>
                <a:ext cx="55304" cy="10664"/>
              </a:xfrm>
              <a:custGeom>
                <a:rect b="b" l="l" r="r" t="t"/>
                <a:pathLst>
                  <a:path extrusionOk="0" h="310" w="1644">
                    <a:moveTo>
                      <a:pt x="143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8"/>
                      <a:pt x="72" y="310"/>
                      <a:pt x="143" y="310"/>
                    </a:cubicBezTo>
                    <a:lnTo>
                      <a:pt x="1477" y="310"/>
                    </a:lnTo>
                    <a:cubicBezTo>
                      <a:pt x="1572" y="310"/>
                      <a:pt x="1644" y="238"/>
                      <a:pt x="1644" y="143"/>
                    </a:cubicBezTo>
                    <a:cubicBezTo>
                      <a:pt x="1644" y="72"/>
                      <a:pt x="1572" y="0"/>
                      <a:pt x="147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7"/>
              <p:cNvSpPr/>
              <p:nvPr/>
            </p:nvSpPr>
            <p:spPr>
              <a:xfrm>
                <a:off x="4976772" y="2321719"/>
                <a:ext cx="80130" cy="9873"/>
              </a:xfrm>
              <a:custGeom>
                <a:rect b="b" l="l" r="r" t="t"/>
                <a:pathLst>
                  <a:path extrusionOk="0" h="287" w="2382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2215" y="287"/>
                    </a:lnTo>
                    <a:cubicBezTo>
                      <a:pt x="2310" y="287"/>
                      <a:pt x="2382" y="215"/>
                      <a:pt x="2382" y="144"/>
                    </a:cubicBezTo>
                    <a:cubicBezTo>
                      <a:pt x="2382" y="48"/>
                      <a:pt x="2310" y="1"/>
                      <a:pt x="22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7"/>
              <p:cNvSpPr/>
              <p:nvPr/>
            </p:nvSpPr>
            <p:spPr>
              <a:xfrm>
                <a:off x="4976772" y="2352025"/>
                <a:ext cx="80130" cy="65601"/>
              </a:xfrm>
              <a:custGeom>
                <a:rect b="b" l="l" r="r" t="t"/>
                <a:pathLst>
                  <a:path extrusionOk="0" h="1907" w="2382">
                    <a:moveTo>
                      <a:pt x="143" y="1"/>
                    </a:moveTo>
                    <a:cubicBezTo>
                      <a:pt x="48" y="1"/>
                      <a:pt x="0" y="49"/>
                      <a:pt x="0" y="144"/>
                    </a:cubicBezTo>
                    <a:lnTo>
                      <a:pt x="0" y="1763"/>
                    </a:lnTo>
                    <a:cubicBezTo>
                      <a:pt x="0" y="1835"/>
                      <a:pt x="72" y="1906"/>
                      <a:pt x="143" y="1906"/>
                    </a:cubicBezTo>
                    <a:lnTo>
                      <a:pt x="2215" y="1906"/>
                    </a:lnTo>
                    <a:cubicBezTo>
                      <a:pt x="2310" y="1906"/>
                      <a:pt x="2382" y="1835"/>
                      <a:pt x="2382" y="1763"/>
                    </a:cubicBezTo>
                    <a:cubicBezTo>
                      <a:pt x="2382" y="1668"/>
                      <a:pt x="2310" y="1597"/>
                      <a:pt x="2215" y="1597"/>
                    </a:cubicBezTo>
                    <a:lnTo>
                      <a:pt x="1858" y="1597"/>
                    </a:lnTo>
                    <a:lnTo>
                      <a:pt x="1858" y="311"/>
                    </a:lnTo>
                    <a:cubicBezTo>
                      <a:pt x="1858" y="239"/>
                      <a:pt x="1786" y="168"/>
                      <a:pt x="1715" y="168"/>
                    </a:cubicBezTo>
                    <a:cubicBezTo>
                      <a:pt x="1644" y="168"/>
                      <a:pt x="1572" y="239"/>
                      <a:pt x="1572" y="311"/>
                    </a:cubicBezTo>
                    <a:lnTo>
                      <a:pt x="1572" y="1597"/>
                    </a:lnTo>
                    <a:lnTo>
                      <a:pt x="1334" y="1597"/>
                    </a:lnTo>
                    <a:lnTo>
                      <a:pt x="1334" y="1120"/>
                    </a:lnTo>
                    <a:cubicBezTo>
                      <a:pt x="1334" y="1049"/>
                      <a:pt x="1263" y="977"/>
                      <a:pt x="1191" y="977"/>
                    </a:cubicBezTo>
                    <a:cubicBezTo>
                      <a:pt x="1096" y="977"/>
                      <a:pt x="1024" y="1049"/>
                      <a:pt x="1024" y="1120"/>
                    </a:cubicBezTo>
                    <a:lnTo>
                      <a:pt x="1024" y="1597"/>
                    </a:lnTo>
                    <a:lnTo>
                      <a:pt x="786" y="1597"/>
                    </a:lnTo>
                    <a:lnTo>
                      <a:pt x="786" y="763"/>
                    </a:lnTo>
                    <a:cubicBezTo>
                      <a:pt x="786" y="668"/>
                      <a:pt x="739" y="596"/>
                      <a:pt x="643" y="596"/>
                    </a:cubicBezTo>
                    <a:cubicBezTo>
                      <a:pt x="572" y="596"/>
                      <a:pt x="500" y="668"/>
                      <a:pt x="500" y="763"/>
                    </a:cubicBezTo>
                    <a:lnTo>
                      <a:pt x="500" y="1597"/>
                    </a:lnTo>
                    <a:lnTo>
                      <a:pt x="286" y="1597"/>
                    </a:lnTo>
                    <a:lnTo>
                      <a:pt x="286" y="144"/>
                    </a:lnTo>
                    <a:cubicBezTo>
                      <a:pt x="286" y="72"/>
                      <a:pt x="215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7"/>
              <p:cNvSpPr/>
              <p:nvPr/>
            </p:nvSpPr>
            <p:spPr>
              <a:xfrm>
                <a:off x="4789296" y="2294680"/>
                <a:ext cx="168267" cy="172069"/>
              </a:xfrm>
              <a:custGeom>
                <a:rect b="b" l="l" r="r" t="t"/>
                <a:pathLst>
                  <a:path extrusionOk="0" h="5002" w="5002">
                    <a:moveTo>
                      <a:pt x="2501" y="1215"/>
                    </a:moveTo>
                    <a:cubicBezTo>
                      <a:pt x="3216" y="1215"/>
                      <a:pt x="3811" y="1787"/>
                      <a:pt x="3811" y="2501"/>
                    </a:cubicBezTo>
                    <a:cubicBezTo>
                      <a:pt x="3811" y="3240"/>
                      <a:pt x="3216" y="3811"/>
                      <a:pt x="2501" y="3811"/>
                    </a:cubicBezTo>
                    <a:cubicBezTo>
                      <a:pt x="1787" y="3811"/>
                      <a:pt x="1215" y="3216"/>
                      <a:pt x="1215" y="2501"/>
                    </a:cubicBezTo>
                    <a:cubicBezTo>
                      <a:pt x="1215" y="1787"/>
                      <a:pt x="1787" y="1215"/>
                      <a:pt x="2501" y="1215"/>
                    </a:cubicBezTo>
                    <a:close/>
                    <a:moveTo>
                      <a:pt x="4692" y="2668"/>
                    </a:moveTo>
                    <a:cubicBezTo>
                      <a:pt x="4668" y="3121"/>
                      <a:pt x="4502" y="3549"/>
                      <a:pt x="4216" y="3883"/>
                    </a:cubicBezTo>
                    <a:lnTo>
                      <a:pt x="3787" y="3454"/>
                    </a:lnTo>
                    <a:cubicBezTo>
                      <a:pt x="3954" y="3216"/>
                      <a:pt x="4073" y="2954"/>
                      <a:pt x="4097" y="2668"/>
                    </a:cubicBezTo>
                    <a:close/>
                    <a:moveTo>
                      <a:pt x="2358" y="311"/>
                    </a:moveTo>
                    <a:lnTo>
                      <a:pt x="2358" y="930"/>
                    </a:lnTo>
                    <a:cubicBezTo>
                      <a:pt x="1549" y="1001"/>
                      <a:pt x="906" y="1692"/>
                      <a:pt x="906" y="2501"/>
                    </a:cubicBezTo>
                    <a:cubicBezTo>
                      <a:pt x="906" y="3383"/>
                      <a:pt x="1620" y="4097"/>
                      <a:pt x="2501" y="4097"/>
                    </a:cubicBezTo>
                    <a:cubicBezTo>
                      <a:pt x="2930" y="4097"/>
                      <a:pt x="3311" y="3954"/>
                      <a:pt x="3597" y="3668"/>
                    </a:cubicBezTo>
                    <a:cubicBezTo>
                      <a:pt x="3740" y="3811"/>
                      <a:pt x="3883" y="3954"/>
                      <a:pt x="4025" y="4097"/>
                    </a:cubicBezTo>
                    <a:cubicBezTo>
                      <a:pt x="3644" y="4478"/>
                      <a:pt x="3097" y="4716"/>
                      <a:pt x="2501" y="4716"/>
                    </a:cubicBezTo>
                    <a:cubicBezTo>
                      <a:pt x="1287" y="4716"/>
                      <a:pt x="310" y="3716"/>
                      <a:pt x="310" y="2501"/>
                    </a:cubicBezTo>
                    <a:cubicBezTo>
                      <a:pt x="310" y="1335"/>
                      <a:pt x="1215" y="382"/>
                      <a:pt x="2358" y="311"/>
                    </a:cubicBezTo>
                    <a:close/>
                    <a:moveTo>
                      <a:pt x="2501" y="1"/>
                    </a:moveTo>
                    <a:cubicBezTo>
                      <a:pt x="1120" y="1"/>
                      <a:pt x="1" y="1144"/>
                      <a:pt x="1" y="2501"/>
                    </a:cubicBezTo>
                    <a:cubicBezTo>
                      <a:pt x="1" y="3883"/>
                      <a:pt x="1120" y="5002"/>
                      <a:pt x="2501" y="5002"/>
                    </a:cubicBezTo>
                    <a:cubicBezTo>
                      <a:pt x="3883" y="5002"/>
                      <a:pt x="5002" y="3883"/>
                      <a:pt x="5002" y="2501"/>
                    </a:cubicBezTo>
                    <a:cubicBezTo>
                      <a:pt x="5002" y="1978"/>
                      <a:pt x="4835" y="1477"/>
                      <a:pt x="4526" y="1049"/>
                    </a:cubicBezTo>
                    <a:cubicBezTo>
                      <a:pt x="4499" y="1009"/>
                      <a:pt x="4459" y="992"/>
                      <a:pt x="4415" y="992"/>
                    </a:cubicBezTo>
                    <a:cubicBezTo>
                      <a:pt x="4380" y="992"/>
                      <a:pt x="4343" y="1004"/>
                      <a:pt x="4311" y="1025"/>
                    </a:cubicBezTo>
                    <a:cubicBezTo>
                      <a:pt x="4264" y="1073"/>
                      <a:pt x="4240" y="1144"/>
                      <a:pt x="4287" y="1215"/>
                    </a:cubicBezTo>
                    <a:cubicBezTo>
                      <a:pt x="4526" y="1549"/>
                      <a:pt x="4668" y="1954"/>
                      <a:pt x="4692" y="2359"/>
                    </a:cubicBezTo>
                    <a:lnTo>
                      <a:pt x="4097" y="2359"/>
                    </a:lnTo>
                    <a:cubicBezTo>
                      <a:pt x="4025" y="1597"/>
                      <a:pt x="3406" y="1001"/>
                      <a:pt x="2644" y="930"/>
                    </a:cubicBezTo>
                    <a:lnTo>
                      <a:pt x="2644" y="311"/>
                    </a:lnTo>
                    <a:cubicBezTo>
                      <a:pt x="3097" y="334"/>
                      <a:pt x="3501" y="501"/>
                      <a:pt x="3859" y="787"/>
                    </a:cubicBezTo>
                    <a:cubicBezTo>
                      <a:pt x="3886" y="805"/>
                      <a:pt x="3917" y="813"/>
                      <a:pt x="3947" y="813"/>
                    </a:cubicBezTo>
                    <a:cubicBezTo>
                      <a:pt x="3996" y="813"/>
                      <a:pt x="4044" y="792"/>
                      <a:pt x="4073" y="763"/>
                    </a:cubicBezTo>
                    <a:cubicBezTo>
                      <a:pt x="4121" y="692"/>
                      <a:pt x="4121" y="596"/>
                      <a:pt x="4049" y="549"/>
                    </a:cubicBezTo>
                    <a:cubicBezTo>
                      <a:pt x="3597" y="191"/>
                      <a:pt x="3073" y="1"/>
                      <a:pt x="2501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7"/>
              <p:cNvSpPr/>
              <p:nvPr/>
            </p:nvSpPr>
            <p:spPr>
              <a:xfrm>
                <a:off x="4794107" y="2453402"/>
                <a:ext cx="24086" cy="17475"/>
              </a:xfrm>
              <a:custGeom>
                <a:rect b="b" l="l" r="r" t="t"/>
                <a:pathLst>
                  <a:path extrusionOk="0" h="508" w="716">
                    <a:moveTo>
                      <a:pt x="167" y="1"/>
                    </a:moveTo>
                    <a:cubicBezTo>
                      <a:pt x="132" y="1"/>
                      <a:pt x="96" y="19"/>
                      <a:pt x="72" y="55"/>
                    </a:cubicBezTo>
                    <a:cubicBezTo>
                      <a:pt x="1" y="102"/>
                      <a:pt x="1" y="197"/>
                      <a:pt x="72" y="245"/>
                    </a:cubicBezTo>
                    <a:lnTo>
                      <a:pt x="263" y="459"/>
                    </a:lnTo>
                    <a:cubicBezTo>
                      <a:pt x="286" y="483"/>
                      <a:pt x="334" y="507"/>
                      <a:pt x="358" y="507"/>
                    </a:cubicBezTo>
                    <a:cubicBezTo>
                      <a:pt x="405" y="507"/>
                      <a:pt x="429" y="483"/>
                      <a:pt x="477" y="459"/>
                    </a:cubicBezTo>
                    <a:lnTo>
                      <a:pt x="667" y="245"/>
                    </a:lnTo>
                    <a:cubicBezTo>
                      <a:pt x="715" y="197"/>
                      <a:pt x="715" y="102"/>
                      <a:pt x="667" y="55"/>
                    </a:cubicBezTo>
                    <a:cubicBezTo>
                      <a:pt x="632" y="19"/>
                      <a:pt x="590" y="1"/>
                      <a:pt x="551" y="1"/>
                    </a:cubicBezTo>
                    <a:cubicBezTo>
                      <a:pt x="513" y="1"/>
                      <a:pt x="477" y="19"/>
                      <a:pt x="453" y="55"/>
                    </a:cubicBezTo>
                    <a:lnTo>
                      <a:pt x="358" y="150"/>
                    </a:lnTo>
                    <a:lnTo>
                      <a:pt x="263" y="55"/>
                    </a:lnTo>
                    <a:cubicBezTo>
                      <a:pt x="239" y="19"/>
                      <a:pt x="203" y="1"/>
                      <a:pt x="1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7"/>
              <p:cNvSpPr/>
              <p:nvPr/>
            </p:nvSpPr>
            <p:spPr>
              <a:xfrm>
                <a:off x="4883051" y="2382744"/>
                <a:ext cx="24053" cy="16856"/>
              </a:xfrm>
              <a:custGeom>
                <a:rect b="b" l="l" r="r" t="t"/>
                <a:pathLst>
                  <a:path extrusionOk="0" h="490" w="715">
                    <a:moveTo>
                      <a:pt x="164" y="1"/>
                    </a:moveTo>
                    <a:cubicBezTo>
                      <a:pt x="125" y="1"/>
                      <a:pt x="83" y="13"/>
                      <a:pt x="48" y="37"/>
                    </a:cubicBezTo>
                    <a:cubicBezTo>
                      <a:pt x="0" y="84"/>
                      <a:pt x="0" y="180"/>
                      <a:pt x="48" y="251"/>
                    </a:cubicBezTo>
                    <a:lnTo>
                      <a:pt x="238" y="442"/>
                    </a:lnTo>
                    <a:cubicBezTo>
                      <a:pt x="286" y="465"/>
                      <a:pt x="310" y="489"/>
                      <a:pt x="357" y="489"/>
                    </a:cubicBezTo>
                    <a:cubicBezTo>
                      <a:pt x="381" y="489"/>
                      <a:pt x="429" y="465"/>
                      <a:pt x="453" y="442"/>
                    </a:cubicBezTo>
                    <a:lnTo>
                      <a:pt x="667" y="251"/>
                    </a:lnTo>
                    <a:cubicBezTo>
                      <a:pt x="714" y="180"/>
                      <a:pt x="714" y="84"/>
                      <a:pt x="667" y="37"/>
                    </a:cubicBezTo>
                    <a:cubicBezTo>
                      <a:pt x="631" y="13"/>
                      <a:pt x="589" y="1"/>
                      <a:pt x="551" y="1"/>
                    </a:cubicBezTo>
                    <a:cubicBezTo>
                      <a:pt x="512" y="1"/>
                      <a:pt x="476" y="13"/>
                      <a:pt x="453" y="37"/>
                    </a:cubicBezTo>
                    <a:lnTo>
                      <a:pt x="357" y="132"/>
                    </a:lnTo>
                    <a:lnTo>
                      <a:pt x="262" y="37"/>
                    </a:lnTo>
                    <a:cubicBezTo>
                      <a:pt x="238" y="13"/>
                      <a:pt x="202" y="1"/>
                      <a:pt x="164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7"/>
              <p:cNvSpPr/>
              <p:nvPr/>
            </p:nvSpPr>
            <p:spPr>
              <a:xfrm>
                <a:off x="4935899" y="2304106"/>
                <a:ext cx="24086" cy="16856"/>
              </a:xfrm>
              <a:custGeom>
                <a:rect b="b" l="l" r="r" t="t"/>
                <a:pathLst>
                  <a:path extrusionOk="0" h="490" w="716">
                    <a:moveTo>
                      <a:pt x="168" y="1"/>
                    </a:moveTo>
                    <a:cubicBezTo>
                      <a:pt x="132" y="1"/>
                      <a:pt x="96" y="13"/>
                      <a:pt x="72" y="37"/>
                    </a:cubicBezTo>
                    <a:cubicBezTo>
                      <a:pt x="1" y="84"/>
                      <a:pt x="1" y="179"/>
                      <a:pt x="72" y="251"/>
                    </a:cubicBezTo>
                    <a:lnTo>
                      <a:pt x="263" y="441"/>
                    </a:lnTo>
                    <a:cubicBezTo>
                      <a:pt x="287" y="465"/>
                      <a:pt x="310" y="489"/>
                      <a:pt x="358" y="489"/>
                    </a:cubicBezTo>
                    <a:cubicBezTo>
                      <a:pt x="406" y="489"/>
                      <a:pt x="429" y="465"/>
                      <a:pt x="453" y="441"/>
                    </a:cubicBezTo>
                    <a:lnTo>
                      <a:pt x="668" y="251"/>
                    </a:lnTo>
                    <a:cubicBezTo>
                      <a:pt x="715" y="179"/>
                      <a:pt x="715" y="84"/>
                      <a:pt x="668" y="37"/>
                    </a:cubicBezTo>
                    <a:cubicBezTo>
                      <a:pt x="632" y="13"/>
                      <a:pt x="590" y="1"/>
                      <a:pt x="552" y="1"/>
                    </a:cubicBezTo>
                    <a:cubicBezTo>
                      <a:pt x="513" y="1"/>
                      <a:pt x="477" y="13"/>
                      <a:pt x="453" y="37"/>
                    </a:cubicBezTo>
                    <a:lnTo>
                      <a:pt x="358" y="132"/>
                    </a:lnTo>
                    <a:lnTo>
                      <a:pt x="263" y="37"/>
                    </a:lnTo>
                    <a:cubicBezTo>
                      <a:pt x="239" y="13"/>
                      <a:pt x="203" y="1"/>
                      <a:pt x="16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2" name="Google Shape;252;p47"/>
          <p:cNvGrpSpPr/>
          <p:nvPr/>
        </p:nvGrpSpPr>
        <p:grpSpPr>
          <a:xfrm>
            <a:off x="3886188" y="1467511"/>
            <a:ext cx="1371600" cy="1371600"/>
            <a:chOff x="3886188" y="1467511"/>
            <a:chExt cx="1371600" cy="1371600"/>
          </a:xfrm>
        </p:grpSpPr>
        <p:sp>
          <p:nvSpPr>
            <p:cNvPr id="236" name="Google Shape;236;p47"/>
            <p:cNvSpPr/>
            <p:nvPr/>
          </p:nvSpPr>
          <p:spPr>
            <a:xfrm>
              <a:off x="3886188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47"/>
            <p:cNvGrpSpPr/>
            <p:nvPr/>
          </p:nvGrpSpPr>
          <p:grpSpPr>
            <a:xfrm>
              <a:off x="4295043" y="1878980"/>
              <a:ext cx="553898" cy="548646"/>
              <a:chOff x="4078718" y="2222819"/>
              <a:chExt cx="340504" cy="339803"/>
            </a:xfrm>
          </p:grpSpPr>
          <p:sp>
            <p:nvSpPr>
              <p:cNvPr id="254" name="Google Shape;254;p47"/>
              <p:cNvSpPr/>
              <p:nvPr/>
            </p:nvSpPr>
            <p:spPr>
              <a:xfrm>
                <a:off x="4267775" y="2311674"/>
                <a:ext cx="17661" cy="13382"/>
              </a:xfrm>
              <a:custGeom>
                <a:rect b="b" l="l" r="r" t="t"/>
                <a:pathLst>
                  <a:path extrusionOk="0" h="389" w="525">
                    <a:moveTo>
                      <a:pt x="348" y="1"/>
                    </a:moveTo>
                    <a:cubicBezTo>
                      <a:pt x="335" y="1"/>
                      <a:pt x="323" y="3"/>
                      <a:pt x="310" y="7"/>
                    </a:cubicBezTo>
                    <a:lnTo>
                      <a:pt x="96" y="102"/>
                    </a:lnTo>
                    <a:cubicBezTo>
                      <a:pt x="24" y="126"/>
                      <a:pt x="1" y="221"/>
                      <a:pt x="24" y="293"/>
                    </a:cubicBezTo>
                    <a:cubicBezTo>
                      <a:pt x="48" y="340"/>
                      <a:pt x="96" y="388"/>
                      <a:pt x="143" y="388"/>
                    </a:cubicBezTo>
                    <a:cubicBezTo>
                      <a:pt x="167" y="388"/>
                      <a:pt x="191" y="388"/>
                      <a:pt x="215" y="364"/>
                    </a:cubicBezTo>
                    <a:lnTo>
                      <a:pt x="405" y="293"/>
                    </a:lnTo>
                    <a:cubicBezTo>
                      <a:pt x="477" y="269"/>
                      <a:pt x="524" y="174"/>
                      <a:pt x="501" y="102"/>
                    </a:cubicBezTo>
                    <a:cubicBezTo>
                      <a:pt x="461" y="44"/>
                      <a:pt x="406" y="1"/>
                      <a:pt x="34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7"/>
              <p:cNvSpPr/>
              <p:nvPr/>
            </p:nvSpPr>
            <p:spPr>
              <a:xfrm>
                <a:off x="4257347" y="2292719"/>
                <a:ext cx="16080" cy="15927"/>
              </a:xfrm>
              <a:custGeom>
                <a:rect b="b" l="l" r="r" t="t"/>
                <a:pathLst>
                  <a:path extrusionOk="0" h="463" w="478">
                    <a:moveTo>
                      <a:pt x="298" y="1"/>
                    </a:moveTo>
                    <a:cubicBezTo>
                      <a:pt x="258" y="1"/>
                      <a:pt x="218" y="19"/>
                      <a:pt x="191" y="58"/>
                    </a:cubicBezTo>
                    <a:lnTo>
                      <a:pt x="49" y="225"/>
                    </a:lnTo>
                    <a:cubicBezTo>
                      <a:pt x="1" y="296"/>
                      <a:pt x="25" y="391"/>
                      <a:pt x="96" y="439"/>
                    </a:cubicBezTo>
                    <a:cubicBezTo>
                      <a:pt x="120" y="463"/>
                      <a:pt x="144" y="463"/>
                      <a:pt x="168" y="463"/>
                    </a:cubicBezTo>
                    <a:cubicBezTo>
                      <a:pt x="215" y="463"/>
                      <a:pt x="263" y="439"/>
                      <a:pt x="287" y="415"/>
                    </a:cubicBezTo>
                    <a:lnTo>
                      <a:pt x="430" y="225"/>
                    </a:lnTo>
                    <a:cubicBezTo>
                      <a:pt x="477" y="177"/>
                      <a:pt x="453" y="82"/>
                      <a:pt x="382" y="34"/>
                    </a:cubicBezTo>
                    <a:cubicBezTo>
                      <a:pt x="361" y="13"/>
                      <a:pt x="330" y="1"/>
                      <a:pt x="298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7"/>
              <p:cNvSpPr/>
              <p:nvPr/>
            </p:nvSpPr>
            <p:spPr>
              <a:xfrm>
                <a:off x="4271778" y="2333208"/>
                <a:ext cx="17661" cy="11490"/>
              </a:xfrm>
              <a:custGeom>
                <a:rect b="b" l="l" r="r" t="t"/>
                <a:pathLst>
                  <a:path extrusionOk="0" h="334" w="525">
                    <a:moveTo>
                      <a:pt x="191" y="0"/>
                    </a:moveTo>
                    <a:cubicBezTo>
                      <a:pt x="96" y="0"/>
                      <a:pt x="24" y="48"/>
                      <a:pt x="24" y="119"/>
                    </a:cubicBezTo>
                    <a:cubicBezTo>
                      <a:pt x="1" y="215"/>
                      <a:pt x="48" y="286"/>
                      <a:pt x="143" y="286"/>
                    </a:cubicBezTo>
                    <a:lnTo>
                      <a:pt x="358" y="334"/>
                    </a:lnTo>
                    <a:lnTo>
                      <a:pt x="382" y="334"/>
                    </a:lnTo>
                    <a:cubicBezTo>
                      <a:pt x="453" y="334"/>
                      <a:pt x="501" y="286"/>
                      <a:pt x="525" y="215"/>
                    </a:cubicBezTo>
                    <a:cubicBezTo>
                      <a:pt x="525" y="119"/>
                      <a:pt x="477" y="48"/>
                      <a:pt x="405" y="48"/>
                    </a:cubicBez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7"/>
              <p:cNvSpPr/>
              <p:nvPr/>
            </p:nvSpPr>
            <p:spPr>
              <a:xfrm>
                <a:off x="4078718" y="2222819"/>
                <a:ext cx="340504" cy="339803"/>
              </a:xfrm>
              <a:custGeom>
                <a:rect b="b" l="l" r="r" t="t"/>
                <a:pathLst>
                  <a:path extrusionOk="0" h="9878" w="10122">
                    <a:moveTo>
                      <a:pt x="4787" y="423"/>
                    </a:moveTo>
                    <a:lnTo>
                      <a:pt x="6168" y="994"/>
                    </a:lnTo>
                    <a:lnTo>
                      <a:pt x="5240" y="1376"/>
                    </a:lnTo>
                    <a:cubicBezTo>
                      <a:pt x="5233" y="1382"/>
                      <a:pt x="5226" y="1385"/>
                      <a:pt x="5219" y="1385"/>
                    </a:cubicBezTo>
                    <a:cubicBezTo>
                      <a:pt x="5202" y="1385"/>
                      <a:pt x="5185" y="1369"/>
                      <a:pt x="5168" y="1352"/>
                    </a:cubicBezTo>
                    <a:lnTo>
                      <a:pt x="4787" y="423"/>
                    </a:lnTo>
                    <a:close/>
                    <a:moveTo>
                      <a:pt x="8216" y="2066"/>
                    </a:moveTo>
                    <a:cubicBezTo>
                      <a:pt x="8264" y="2066"/>
                      <a:pt x="8312" y="2090"/>
                      <a:pt x="8312" y="2138"/>
                    </a:cubicBezTo>
                    <a:lnTo>
                      <a:pt x="8312" y="2566"/>
                    </a:lnTo>
                    <a:cubicBezTo>
                      <a:pt x="8312" y="2614"/>
                      <a:pt x="8264" y="2661"/>
                      <a:pt x="8216" y="2661"/>
                    </a:cubicBezTo>
                    <a:lnTo>
                      <a:pt x="7407" y="2661"/>
                    </a:lnTo>
                    <a:lnTo>
                      <a:pt x="7168" y="2066"/>
                    </a:lnTo>
                    <a:close/>
                    <a:moveTo>
                      <a:pt x="8788" y="1280"/>
                    </a:moveTo>
                    <a:cubicBezTo>
                      <a:pt x="8931" y="1280"/>
                      <a:pt x="9050" y="1399"/>
                      <a:pt x="9050" y="1542"/>
                    </a:cubicBezTo>
                    <a:lnTo>
                      <a:pt x="9050" y="3924"/>
                    </a:lnTo>
                    <a:lnTo>
                      <a:pt x="7954" y="3924"/>
                    </a:lnTo>
                    <a:lnTo>
                      <a:pt x="7550" y="2947"/>
                    </a:lnTo>
                    <a:lnTo>
                      <a:pt x="8216" y="2947"/>
                    </a:lnTo>
                    <a:cubicBezTo>
                      <a:pt x="8431" y="2947"/>
                      <a:pt x="8597" y="2781"/>
                      <a:pt x="8597" y="2566"/>
                    </a:cubicBezTo>
                    <a:lnTo>
                      <a:pt x="8597" y="2138"/>
                    </a:lnTo>
                    <a:cubicBezTo>
                      <a:pt x="8597" y="1923"/>
                      <a:pt x="8431" y="1757"/>
                      <a:pt x="8216" y="1757"/>
                    </a:cubicBezTo>
                    <a:lnTo>
                      <a:pt x="7049" y="1757"/>
                    </a:lnTo>
                    <a:lnTo>
                      <a:pt x="6835" y="1280"/>
                    </a:lnTo>
                    <a:close/>
                    <a:moveTo>
                      <a:pt x="4430" y="352"/>
                    </a:moveTo>
                    <a:lnTo>
                      <a:pt x="4906" y="1471"/>
                    </a:lnTo>
                    <a:cubicBezTo>
                      <a:pt x="4954" y="1614"/>
                      <a:pt x="5073" y="1685"/>
                      <a:pt x="5216" y="1685"/>
                    </a:cubicBezTo>
                    <a:cubicBezTo>
                      <a:pt x="5263" y="1685"/>
                      <a:pt x="5311" y="1685"/>
                      <a:pt x="5359" y="1661"/>
                    </a:cubicBezTo>
                    <a:lnTo>
                      <a:pt x="6478" y="1185"/>
                    </a:lnTo>
                    <a:lnTo>
                      <a:pt x="7621" y="3947"/>
                    </a:lnTo>
                    <a:lnTo>
                      <a:pt x="6907" y="3947"/>
                    </a:lnTo>
                    <a:cubicBezTo>
                      <a:pt x="6835" y="3947"/>
                      <a:pt x="6764" y="3995"/>
                      <a:pt x="6764" y="4090"/>
                    </a:cubicBezTo>
                    <a:cubicBezTo>
                      <a:pt x="6764" y="4162"/>
                      <a:pt x="6835" y="4233"/>
                      <a:pt x="6907" y="4233"/>
                    </a:cubicBezTo>
                    <a:lnTo>
                      <a:pt x="9574" y="4233"/>
                    </a:lnTo>
                    <a:cubicBezTo>
                      <a:pt x="9717" y="4233"/>
                      <a:pt x="9812" y="4352"/>
                      <a:pt x="9812" y="4471"/>
                    </a:cubicBezTo>
                    <a:lnTo>
                      <a:pt x="9812" y="8972"/>
                    </a:lnTo>
                    <a:cubicBezTo>
                      <a:pt x="9812" y="9330"/>
                      <a:pt x="9550" y="9591"/>
                      <a:pt x="9193" y="9591"/>
                    </a:cubicBezTo>
                    <a:lnTo>
                      <a:pt x="1596" y="9591"/>
                    </a:lnTo>
                    <a:cubicBezTo>
                      <a:pt x="1739" y="9425"/>
                      <a:pt x="1834" y="9210"/>
                      <a:pt x="1834" y="8972"/>
                    </a:cubicBezTo>
                    <a:lnTo>
                      <a:pt x="1834" y="7353"/>
                    </a:lnTo>
                    <a:cubicBezTo>
                      <a:pt x="1834" y="7281"/>
                      <a:pt x="1763" y="7210"/>
                      <a:pt x="1667" y="7210"/>
                    </a:cubicBezTo>
                    <a:cubicBezTo>
                      <a:pt x="1596" y="7210"/>
                      <a:pt x="1524" y="7281"/>
                      <a:pt x="1524" y="7353"/>
                    </a:cubicBezTo>
                    <a:lnTo>
                      <a:pt x="1524" y="8972"/>
                    </a:lnTo>
                    <a:cubicBezTo>
                      <a:pt x="1524" y="9330"/>
                      <a:pt x="1262" y="9591"/>
                      <a:pt x="905" y="9591"/>
                    </a:cubicBezTo>
                    <a:cubicBezTo>
                      <a:pt x="572" y="9591"/>
                      <a:pt x="286" y="9330"/>
                      <a:pt x="286" y="8972"/>
                    </a:cubicBezTo>
                    <a:lnTo>
                      <a:pt x="286" y="2590"/>
                    </a:lnTo>
                    <a:cubicBezTo>
                      <a:pt x="286" y="2447"/>
                      <a:pt x="405" y="2328"/>
                      <a:pt x="548" y="2328"/>
                    </a:cubicBezTo>
                    <a:lnTo>
                      <a:pt x="834" y="2328"/>
                    </a:lnTo>
                    <a:lnTo>
                      <a:pt x="1120" y="3066"/>
                    </a:lnTo>
                    <a:cubicBezTo>
                      <a:pt x="1155" y="3120"/>
                      <a:pt x="1204" y="3147"/>
                      <a:pt x="1257" y="3147"/>
                    </a:cubicBezTo>
                    <a:cubicBezTo>
                      <a:pt x="1274" y="3147"/>
                      <a:pt x="1292" y="3144"/>
                      <a:pt x="1310" y="3138"/>
                    </a:cubicBezTo>
                    <a:cubicBezTo>
                      <a:pt x="1382" y="3114"/>
                      <a:pt x="1429" y="3019"/>
                      <a:pt x="1405" y="2947"/>
                    </a:cubicBezTo>
                    <a:lnTo>
                      <a:pt x="953" y="1876"/>
                    </a:lnTo>
                    <a:cubicBezTo>
                      <a:pt x="929" y="1852"/>
                      <a:pt x="953" y="1804"/>
                      <a:pt x="977" y="1804"/>
                    </a:cubicBezTo>
                    <a:lnTo>
                      <a:pt x="4430" y="352"/>
                    </a:lnTo>
                    <a:close/>
                    <a:moveTo>
                      <a:pt x="4513" y="0"/>
                    </a:moveTo>
                    <a:cubicBezTo>
                      <a:pt x="4495" y="0"/>
                      <a:pt x="4477" y="6"/>
                      <a:pt x="4454" y="18"/>
                    </a:cubicBezTo>
                    <a:lnTo>
                      <a:pt x="858" y="1518"/>
                    </a:lnTo>
                    <a:cubicBezTo>
                      <a:pt x="691" y="1590"/>
                      <a:pt x="596" y="1804"/>
                      <a:pt x="667" y="1971"/>
                    </a:cubicBezTo>
                    <a:lnTo>
                      <a:pt x="691" y="2042"/>
                    </a:lnTo>
                    <a:lnTo>
                      <a:pt x="548" y="2042"/>
                    </a:lnTo>
                    <a:cubicBezTo>
                      <a:pt x="238" y="2042"/>
                      <a:pt x="0" y="2280"/>
                      <a:pt x="0" y="2590"/>
                    </a:cubicBezTo>
                    <a:lnTo>
                      <a:pt x="0" y="8972"/>
                    </a:lnTo>
                    <a:cubicBezTo>
                      <a:pt x="0" y="9472"/>
                      <a:pt x="405" y="9877"/>
                      <a:pt x="905" y="9877"/>
                    </a:cubicBezTo>
                    <a:lnTo>
                      <a:pt x="9193" y="9877"/>
                    </a:lnTo>
                    <a:cubicBezTo>
                      <a:pt x="9717" y="9877"/>
                      <a:pt x="10121" y="9472"/>
                      <a:pt x="10121" y="8972"/>
                    </a:cubicBezTo>
                    <a:lnTo>
                      <a:pt x="10121" y="4471"/>
                    </a:lnTo>
                    <a:cubicBezTo>
                      <a:pt x="10121" y="4162"/>
                      <a:pt x="9860" y="3924"/>
                      <a:pt x="9574" y="3924"/>
                    </a:cubicBezTo>
                    <a:lnTo>
                      <a:pt x="9336" y="3924"/>
                    </a:lnTo>
                    <a:lnTo>
                      <a:pt x="9336" y="1542"/>
                    </a:lnTo>
                    <a:cubicBezTo>
                      <a:pt x="9336" y="1233"/>
                      <a:pt x="9097" y="994"/>
                      <a:pt x="8788" y="994"/>
                    </a:cubicBezTo>
                    <a:lnTo>
                      <a:pt x="6716" y="994"/>
                    </a:lnTo>
                    <a:lnTo>
                      <a:pt x="6692" y="923"/>
                    </a:lnTo>
                    <a:cubicBezTo>
                      <a:pt x="6668" y="899"/>
                      <a:pt x="6645" y="852"/>
                      <a:pt x="6621" y="852"/>
                    </a:cubicBezTo>
                    <a:lnTo>
                      <a:pt x="4573" y="18"/>
                    </a:lnTo>
                    <a:cubicBezTo>
                      <a:pt x="4549" y="6"/>
                      <a:pt x="4531" y="0"/>
                      <a:pt x="4513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7"/>
              <p:cNvSpPr/>
              <p:nvPr/>
            </p:nvSpPr>
            <p:spPr>
              <a:xfrm>
                <a:off x="4123561" y="2296744"/>
                <a:ext cx="170689" cy="161818"/>
              </a:xfrm>
              <a:custGeom>
                <a:rect b="b" l="l" r="r" t="t"/>
                <a:pathLst>
                  <a:path extrusionOk="0" h="4704" w="5074">
                    <a:moveTo>
                      <a:pt x="2760" y="301"/>
                    </a:moveTo>
                    <a:cubicBezTo>
                      <a:pt x="2892" y="301"/>
                      <a:pt x="3021" y="325"/>
                      <a:pt x="3144" y="370"/>
                    </a:cubicBezTo>
                    <a:cubicBezTo>
                      <a:pt x="3430" y="489"/>
                      <a:pt x="3645" y="703"/>
                      <a:pt x="3740" y="965"/>
                    </a:cubicBezTo>
                    <a:cubicBezTo>
                      <a:pt x="3859" y="1227"/>
                      <a:pt x="3859" y="1513"/>
                      <a:pt x="3764" y="1775"/>
                    </a:cubicBezTo>
                    <a:lnTo>
                      <a:pt x="3287" y="1775"/>
                    </a:lnTo>
                    <a:cubicBezTo>
                      <a:pt x="3335" y="1679"/>
                      <a:pt x="3359" y="1560"/>
                      <a:pt x="3311" y="1441"/>
                    </a:cubicBezTo>
                    <a:cubicBezTo>
                      <a:pt x="3264" y="1346"/>
                      <a:pt x="3168" y="1275"/>
                      <a:pt x="3073" y="1227"/>
                    </a:cubicBezTo>
                    <a:cubicBezTo>
                      <a:pt x="3025" y="1203"/>
                      <a:pt x="2972" y="1191"/>
                      <a:pt x="2918" y="1191"/>
                    </a:cubicBezTo>
                    <a:cubicBezTo>
                      <a:pt x="2865" y="1191"/>
                      <a:pt x="2811" y="1203"/>
                      <a:pt x="2763" y="1227"/>
                    </a:cubicBezTo>
                    <a:lnTo>
                      <a:pt x="2621" y="1298"/>
                    </a:lnTo>
                    <a:cubicBezTo>
                      <a:pt x="2607" y="1303"/>
                      <a:pt x="2594" y="1305"/>
                      <a:pt x="2581" y="1305"/>
                    </a:cubicBezTo>
                    <a:cubicBezTo>
                      <a:pt x="2524" y="1305"/>
                      <a:pt x="2473" y="1266"/>
                      <a:pt x="2454" y="1227"/>
                    </a:cubicBezTo>
                    <a:cubicBezTo>
                      <a:pt x="2430" y="1155"/>
                      <a:pt x="2478" y="1108"/>
                      <a:pt x="2525" y="1084"/>
                    </a:cubicBezTo>
                    <a:lnTo>
                      <a:pt x="2668" y="1013"/>
                    </a:lnTo>
                    <a:cubicBezTo>
                      <a:pt x="2692" y="1001"/>
                      <a:pt x="2710" y="995"/>
                      <a:pt x="2728" y="995"/>
                    </a:cubicBezTo>
                    <a:cubicBezTo>
                      <a:pt x="2746" y="995"/>
                      <a:pt x="2763" y="1001"/>
                      <a:pt x="2787" y="1013"/>
                    </a:cubicBezTo>
                    <a:cubicBezTo>
                      <a:pt x="2815" y="1031"/>
                      <a:pt x="2842" y="1039"/>
                      <a:pt x="2868" y="1039"/>
                    </a:cubicBezTo>
                    <a:cubicBezTo>
                      <a:pt x="2910" y="1039"/>
                      <a:pt x="2948" y="1018"/>
                      <a:pt x="2978" y="989"/>
                    </a:cubicBezTo>
                    <a:cubicBezTo>
                      <a:pt x="3025" y="917"/>
                      <a:pt x="3002" y="822"/>
                      <a:pt x="2954" y="774"/>
                    </a:cubicBezTo>
                    <a:cubicBezTo>
                      <a:pt x="2892" y="728"/>
                      <a:pt x="2821" y="702"/>
                      <a:pt x="2746" y="702"/>
                    </a:cubicBezTo>
                    <a:cubicBezTo>
                      <a:pt x="2705" y="702"/>
                      <a:pt x="2663" y="710"/>
                      <a:pt x="2621" y="727"/>
                    </a:cubicBezTo>
                    <a:lnTo>
                      <a:pt x="2597" y="679"/>
                    </a:lnTo>
                    <a:cubicBezTo>
                      <a:pt x="2577" y="620"/>
                      <a:pt x="2509" y="578"/>
                      <a:pt x="2446" y="578"/>
                    </a:cubicBezTo>
                    <a:cubicBezTo>
                      <a:pt x="2432" y="578"/>
                      <a:pt x="2419" y="580"/>
                      <a:pt x="2406" y="584"/>
                    </a:cubicBezTo>
                    <a:cubicBezTo>
                      <a:pt x="2335" y="632"/>
                      <a:pt x="2311" y="703"/>
                      <a:pt x="2335" y="774"/>
                    </a:cubicBezTo>
                    <a:lnTo>
                      <a:pt x="2359" y="822"/>
                    </a:lnTo>
                    <a:cubicBezTo>
                      <a:pt x="2192" y="941"/>
                      <a:pt x="2120" y="1155"/>
                      <a:pt x="2192" y="1346"/>
                    </a:cubicBezTo>
                    <a:cubicBezTo>
                      <a:pt x="2264" y="1490"/>
                      <a:pt x="2418" y="1594"/>
                      <a:pt x="2582" y="1594"/>
                    </a:cubicBezTo>
                    <a:cubicBezTo>
                      <a:pt x="2635" y="1594"/>
                      <a:pt x="2688" y="1583"/>
                      <a:pt x="2740" y="1560"/>
                    </a:cubicBezTo>
                    <a:lnTo>
                      <a:pt x="2882" y="1489"/>
                    </a:lnTo>
                    <a:lnTo>
                      <a:pt x="2978" y="1489"/>
                    </a:lnTo>
                    <a:cubicBezTo>
                      <a:pt x="3002" y="1513"/>
                      <a:pt x="3025" y="1537"/>
                      <a:pt x="3025" y="1560"/>
                    </a:cubicBezTo>
                    <a:cubicBezTo>
                      <a:pt x="3049" y="1608"/>
                      <a:pt x="3025" y="1679"/>
                      <a:pt x="2978" y="1703"/>
                    </a:cubicBezTo>
                    <a:lnTo>
                      <a:pt x="2811" y="1775"/>
                    </a:lnTo>
                    <a:lnTo>
                      <a:pt x="2763" y="1775"/>
                    </a:lnTo>
                    <a:cubicBezTo>
                      <a:pt x="2740" y="1775"/>
                      <a:pt x="2716" y="1775"/>
                      <a:pt x="2692" y="1751"/>
                    </a:cubicBezTo>
                    <a:cubicBezTo>
                      <a:pt x="2668" y="1715"/>
                      <a:pt x="2632" y="1697"/>
                      <a:pt x="2594" y="1697"/>
                    </a:cubicBezTo>
                    <a:cubicBezTo>
                      <a:pt x="2555" y="1697"/>
                      <a:pt x="2513" y="1715"/>
                      <a:pt x="2478" y="1751"/>
                    </a:cubicBezTo>
                    <a:cubicBezTo>
                      <a:pt x="2478" y="1751"/>
                      <a:pt x="2478" y="1775"/>
                      <a:pt x="2454" y="1775"/>
                    </a:cubicBezTo>
                    <a:lnTo>
                      <a:pt x="1739" y="1775"/>
                    </a:lnTo>
                    <a:cubicBezTo>
                      <a:pt x="1620" y="1513"/>
                      <a:pt x="1620" y="1227"/>
                      <a:pt x="1739" y="965"/>
                    </a:cubicBezTo>
                    <a:cubicBezTo>
                      <a:pt x="1835" y="703"/>
                      <a:pt x="2049" y="489"/>
                      <a:pt x="2311" y="393"/>
                    </a:cubicBezTo>
                    <a:cubicBezTo>
                      <a:pt x="2462" y="331"/>
                      <a:pt x="2613" y="301"/>
                      <a:pt x="2760" y="301"/>
                    </a:cubicBezTo>
                    <a:close/>
                    <a:moveTo>
                      <a:pt x="2740" y="0"/>
                    </a:moveTo>
                    <a:cubicBezTo>
                      <a:pt x="2561" y="0"/>
                      <a:pt x="2382" y="36"/>
                      <a:pt x="2216" y="108"/>
                    </a:cubicBezTo>
                    <a:cubicBezTo>
                      <a:pt x="1858" y="251"/>
                      <a:pt x="1596" y="512"/>
                      <a:pt x="1454" y="846"/>
                    </a:cubicBezTo>
                    <a:cubicBezTo>
                      <a:pt x="1335" y="1155"/>
                      <a:pt x="1311" y="1489"/>
                      <a:pt x="1406" y="1775"/>
                    </a:cubicBezTo>
                    <a:lnTo>
                      <a:pt x="739" y="1775"/>
                    </a:lnTo>
                    <a:cubicBezTo>
                      <a:pt x="644" y="1775"/>
                      <a:pt x="572" y="1798"/>
                      <a:pt x="501" y="1822"/>
                    </a:cubicBezTo>
                    <a:lnTo>
                      <a:pt x="311" y="1394"/>
                    </a:lnTo>
                    <a:cubicBezTo>
                      <a:pt x="293" y="1342"/>
                      <a:pt x="239" y="1303"/>
                      <a:pt x="183" y="1303"/>
                    </a:cubicBezTo>
                    <a:cubicBezTo>
                      <a:pt x="162" y="1303"/>
                      <a:pt x="140" y="1309"/>
                      <a:pt x="120" y="1322"/>
                    </a:cubicBezTo>
                    <a:cubicBezTo>
                      <a:pt x="49" y="1346"/>
                      <a:pt x="1" y="1441"/>
                      <a:pt x="49" y="1513"/>
                    </a:cubicBezTo>
                    <a:lnTo>
                      <a:pt x="263" y="2037"/>
                    </a:lnTo>
                    <a:cubicBezTo>
                      <a:pt x="215" y="2132"/>
                      <a:pt x="191" y="2227"/>
                      <a:pt x="191" y="2322"/>
                    </a:cubicBezTo>
                    <a:lnTo>
                      <a:pt x="191" y="4537"/>
                    </a:lnTo>
                    <a:cubicBezTo>
                      <a:pt x="191" y="4632"/>
                      <a:pt x="263" y="4704"/>
                      <a:pt x="334" y="4704"/>
                    </a:cubicBezTo>
                    <a:cubicBezTo>
                      <a:pt x="430" y="4704"/>
                      <a:pt x="501" y="4632"/>
                      <a:pt x="501" y="4537"/>
                    </a:cubicBezTo>
                    <a:lnTo>
                      <a:pt x="501" y="2322"/>
                    </a:lnTo>
                    <a:cubicBezTo>
                      <a:pt x="501" y="2179"/>
                      <a:pt x="596" y="2084"/>
                      <a:pt x="739" y="2084"/>
                    </a:cubicBezTo>
                    <a:lnTo>
                      <a:pt x="4907" y="2084"/>
                    </a:lnTo>
                    <a:cubicBezTo>
                      <a:pt x="5002" y="2084"/>
                      <a:pt x="5073" y="2013"/>
                      <a:pt x="5073" y="1918"/>
                    </a:cubicBezTo>
                    <a:cubicBezTo>
                      <a:pt x="5073" y="1846"/>
                      <a:pt x="5002" y="1775"/>
                      <a:pt x="4907" y="1775"/>
                    </a:cubicBezTo>
                    <a:lnTo>
                      <a:pt x="4073" y="1775"/>
                    </a:lnTo>
                    <a:cubicBezTo>
                      <a:pt x="4168" y="1465"/>
                      <a:pt x="4145" y="1155"/>
                      <a:pt x="4026" y="846"/>
                    </a:cubicBezTo>
                    <a:cubicBezTo>
                      <a:pt x="3883" y="512"/>
                      <a:pt x="3597" y="251"/>
                      <a:pt x="3264" y="108"/>
                    </a:cubicBezTo>
                    <a:cubicBezTo>
                      <a:pt x="3097" y="36"/>
                      <a:pt x="2918" y="0"/>
                      <a:pt x="2740" y="0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7"/>
              <p:cNvSpPr/>
              <p:nvPr/>
            </p:nvSpPr>
            <p:spPr>
              <a:xfrm>
                <a:off x="4130793" y="2276448"/>
                <a:ext cx="47298" cy="25662"/>
              </a:xfrm>
              <a:custGeom>
                <a:rect b="b" l="l" r="r" t="t"/>
                <a:pathLst>
                  <a:path extrusionOk="0" h="746" w="1406">
                    <a:moveTo>
                      <a:pt x="1207" y="1"/>
                    </a:moveTo>
                    <a:cubicBezTo>
                      <a:pt x="1193" y="1"/>
                      <a:pt x="1180" y="3"/>
                      <a:pt x="1167" y="7"/>
                    </a:cubicBezTo>
                    <a:lnTo>
                      <a:pt x="119" y="460"/>
                    </a:lnTo>
                    <a:cubicBezTo>
                      <a:pt x="48" y="483"/>
                      <a:pt x="0" y="579"/>
                      <a:pt x="24" y="650"/>
                    </a:cubicBezTo>
                    <a:cubicBezTo>
                      <a:pt x="48" y="721"/>
                      <a:pt x="119" y="745"/>
                      <a:pt x="167" y="745"/>
                    </a:cubicBezTo>
                    <a:lnTo>
                      <a:pt x="215" y="745"/>
                    </a:lnTo>
                    <a:lnTo>
                      <a:pt x="1286" y="293"/>
                    </a:lnTo>
                    <a:cubicBezTo>
                      <a:pt x="1358" y="269"/>
                      <a:pt x="1405" y="174"/>
                      <a:pt x="1358" y="102"/>
                    </a:cubicBezTo>
                    <a:cubicBezTo>
                      <a:pt x="1338" y="44"/>
                      <a:pt x="1270" y="1"/>
                      <a:pt x="120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7"/>
              <p:cNvSpPr/>
              <p:nvPr/>
            </p:nvSpPr>
            <p:spPr>
              <a:xfrm>
                <a:off x="4137992" y="2301423"/>
                <a:ext cx="25667" cy="16237"/>
              </a:xfrm>
              <a:custGeom>
                <a:rect b="b" l="l" r="r" t="t"/>
                <a:pathLst>
                  <a:path extrusionOk="0" h="472" w="763">
                    <a:moveTo>
                      <a:pt x="599" y="0"/>
                    </a:moveTo>
                    <a:cubicBezTo>
                      <a:pt x="576" y="0"/>
                      <a:pt x="551" y="6"/>
                      <a:pt x="525" y="19"/>
                    </a:cubicBezTo>
                    <a:lnTo>
                      <a:pt x="96" y="186"/>
                    </a:lnTo>
                    <a:cubicBezTo>
                      <a:pt x="24" y="234"/>
                      <a:pt x="1" y="305"/>
                      <a:pt x="24" y="376"/>
                    </a:cubicBezTo>
                    <a:cubicBezTo>
                      <a:pt x="48" y="448"/>
                      <a:pt x="96" y="472"/>
                      <a:pt x="167" y="472"/>
                    </a:cubicBezTo>
                    <a:lnTo>
                      <a:pt x="215" y="472"/>
                    </a:lnTo>
                    <a:lnTo>
                      <a:pt x="644" y="281"/>
                    </a:lnTo>
                    <a:cubicBezTo>
                      <a:pt x="715" y="257"/>
                      <a:pt x="763" y="162"/>
                      <a:pt x="739" y="91"/>
                    </a:cubicBezTo>
                    <a:cubicBezTo>
                      <a:pt x="705" y="39"/>
                      <a:pt x="658" y="0"/>
                      <a:pt x="59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7"/>
              <p:cNvSpPr/>
              <p:nvPr/>
            </p:nvSpPr>
            <p:spPr>
              <a:xfrm>
                <a:off x="4161237" y="2507685"/>
                <a:ext cx="35288" cy="9873"/>
              </a:xfrm>
              <a:custGeom>
                <a:rect b="b" l="l" r="r" t="t"/>
                <a:pathLst>
                  <a:path extrusionOk="0" h="287" w="1049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6"/>
                      <a:pt x="143" y="286"/>
                    </a:cubicBezTo>
                    <a:lnTo>
                      <a:pt x="905" y="286"/>
                    </a:lnTo>
                    <a:cubicBezTo>
                      <a:pt x="977" y="286"/>
                      <a:pt x="1048" y="215"/>
                      <a:pt x="1048" y="144"/>
                    </a:cubicBezTo>
                    <a:cubicBezTo>
                      <a:pt x="1048" y="48"/>
                      <a:pt x="977" y="1"/>
                      <a:pt x="90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7"/>
              <p:cNvSpPr/>
              <p:nvPr/>
            </p:nvSpPr>
            <p:spPr>
              <a:xfrm>
                <a:off x="4161237" y="2525711"/>
                <a:ext cx="81745" cy="10698"/>
              </a:xfrm>
              <a:custGeom>
                <a:rect b="b" l="l" r="r" t="t"/>
                <a:pathLst>
                  <a:path extrusionOk="0" h="311" w="243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2286" y="310"/>
                    </a:lnTo>
                    <a:cubicBezTo>
                      <a:pt x="2358" y="310"/>
                      <a:pt x="2429" y="239"/>
                      <a:pt x="2429" y="143"/>
                    </a:cubicBezTo>
                    <a:cubicBezTo>
                      <a:pt x="2429" y="72"/>
                      <a:pt x="2358" y="1"/>
                      <a:pt x="228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3" name="Google Shape;263;p47"/>
          <p:cNvGrpSpPr/>
          <p:nvPr/>
        </p:nvGrpSpPr>
        <p:grpSpPr>
          <a:xfrm>
            <a:off x="1124675" y="1467511"/>
            <a:ext cx="1371600" cy="1371600"/>
            <a:chOff x="1124675" y="1467511"/>
            <a:chExt cx="1371600" cy="1371600"/>
          </a:xfrm>
        </p:grpSpPr>
        <p:sp>
          <p:nvSpPr>
            <p:cNvPr id="235" name="Google Shape;235;p47"/>
            <p:cNvSpPr/>
            <p:nvPr/>
          </p:nvSpPr>
          <p:spPr>
            <a:xfrm>
              <a:off x="1124675" y="1467511"/>
              <a:ext cx="1371600" cy="1371600"/>
            </a:xfrm>
            <a:prstGeom prst="ellipse">
              <a:avLst/>
            </a:prstGeom>
            <a:noFill/>
            <a:ln cap="flat" cmpd="sng" w="9525">
              <a:solidFill>
                <a:srgbClr val="E4EAE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47"/>
            <p:cNvGrpSpPr/>
            <p:nvPr/>
          </p:nvGrpSpPr>
          <p:grpSpPr>
            <a:xfrm>
              <a:off x="1511329" y="1895334"/>
              <a:ext cx="553898" cy="515932"/>
              <a:chOff x="3385734" y="2233242"/>
              <a:chExt cx="340504" cy="319542"/>
            </a:xfrm>
          </p:grpSpPr>
          <p:sp>
            <p:nvSpPr>
              <p:cNvPr id="265" name="Google Shape;265;p47"/>
              <p:cNvSpPr/>
              <p:nvPr/>
            </p:nvSpPr>
            <p:spPr>
              <a:xfrm>
                <a:off x="3385734" y="2233242"/>
                <a:ext cx="340504" cy="319542"/>
              </a:xfrm>
              <a:custGeom>
                <a:rect b="b" l="l" r="r" t="t"/>
                <a:pathLst>
                  <a:path extrusionOk="0" h="9289" w="10122">
                    <a:moveTo>
                      <a:pt x="9574" y="310"/>
                    </a:moveTo>
                    <a:cubicBezTo>
                      <a:pt x="9717" y="310"/>
                      <a:pt x="9812" y="406"/>
                      <a:pt x="9812" y="549"/>
                    </a:cubicBezTo>
                    <a:lnTo>
                      <a:pt x="9812" y="5669"/>
                    </a:lnTo>
                    <a:lnTo>
                      <a:pt x="8622" y="5669"/>
                    </a:lnTo>
                    <a:cubicBezTo>
                      <a:pt x="8550" y="5669"/>
                      <a:pt x="8479" y="5740"/>
                      <a:pt x="8479" y="5812"/>
                    </a:cubicBezTo>
                    <a:cubicBezTo>
                      <a:pt x="8479" y="5907"/>
                      <a:pt x="8550" y="5978"/>
                      <a:pt x="8622" y="5978"/>
                    </a:cubicBezTo>
                    <a:lnTo>
                      <a:pt x="9812" y="5978"/>
                    </a:lnTo>
                    <a:lnTo>
                      <a:pt x="9812" y="6455"/>
                    </a:lnTo>
                    <a:cubicBezTo>
                      <a:pt x="9812" y="6597"/>
                      <a:pt x="9717" y="6717"/>
                      <a:pt x="9574" y="6717"/>
                    </a:cubicBezTo>
                    <a:lnTo>
                      <a:pt x="549" y="6717"/>
                    </a:lnTo>
                    <a:cubicBezTo>
                      <a:pt x="406" y="6717"/>
                      <a:pt x="287" y="6597"/>
                      <a:pt x="287" y="6455"/>
                    </a:cubicBezTo>
                    <a:lnTo>
                      <a:pt x="287" y="5978"/>
                    </a:lnTo>
                    <a:lnTo>
                      <a:pt x="7979" y="5978"/>
                    </a:lnTo>
                    <a:cubicBezTo>
                      <a:pt x="8050" y="5978"/>
                      <a:pt x="8122" y="5907"/>
                      <a:pt x="8122" y="5812"/>
                    </a:cubicBezTo>
                    <a:cubicBezTo>
                      <a:pt x="8122" y="5740"/>
                      <a:pt x="8050" y="5669"/>
                      <a:pt x="7979" y="5669"/>
                    </a:cubicBezTo>
                    <a:lnTo>
                      <a:pt x="6216" y="5669"/>
                    </a:lnTo>
                    <a:lnTo>
                      <a:pt x="6216" y="310"/>
                    </a:lnTo>
                    <a:close/>
                    <a:moveTo>
                      <a:pt x="5335" y="7002"/>
                    </a:moveTo>
                    <a:lnTo>
                      <a:pt x="5335" y="7193"/>
                    </a:lnTo>
                    <a:cubicBezTo>
                      <a:pt x="5335" y="7360"/>
                      <a:pt x="5216" y="7479"/>
                      <a:pt x="5049" y="7479"/>
                    </a:cubicBezTo>
                    <a:cubicBezTo>
                      <a:pt x="4907" y="7479"/>
                      <a:pt x="4764" y="7360"/>
                      <a:pt x="4764" y="7193"/>
                    </a:cubicBezTo>
                    <a:lnTo>
                      <a:pt x="4764" y="7002"/>
                    </a:lnTo>
                    <a:close/>
                    <a:moveTo>
                      <a:pt x="6073" y="7002"/>
                    </a:moveTo>
                    <a:lnTo>
                      <a:pt x="6169" y="8241"/>
                    </a:lnTo>
                    <a:lnTo>
                      <a:pt x="3954" y="8241"/>
                    </a:lnTo>
                    <a:lnTo>
                      <a:pt x="4049" y="7002"/>
                    </a:lnTo>
                    <a:lnTo>
                      <a:pt x="4478" y="7002"/>
                    </a:lnTo>
                    <a:lnTo>
                      <a:pt x="4478" y="7193"/>
                    </a:lnTo>
                    <a:cubicBezTo>
                      <a:pt x="4478" y="7526"/>
                      <a:pt x="4740" y="7788"/>
                      <a:pt x="5049" y="7788"/>
                    </a:cubicBezTo>
                    <a:cubicBezTo>
                      <a:pt x="5383" y="7788"/>
                      <a:pt x="5645" y="7526"/>
                      <a:pt x="5645" y="7193"/>
                    </a:cubicBezTo>
                    <a:lnTo>
                      <a:pt x="5645" y="7002"/>
                    </a:lnTo>
                    <a:close/>
                    <a:moveTo>
                      <a:pt x="6859" y="8526"/>
                    </a:moveTo>
                    <a:cubicBezTo>
                      <a:pt x="6883" y="8526"/>
                      <a:pt x="6907" y="8550"/>
                      <a:pt x="6907" y="8574"/>
                    </a:cubicBezTo>
                    <a:lnTo>
                      <a:pt x="6907" y="8955"/>
                    </a:lnTo>
                    <a:cubicBezTo>
                      <a:pt x="6907" y="8979"/>
                      <a:pt x="6883" y="9003"/>
                      <a:pt x="6859" y="9003"/>
                    </a:cubicBezTo>
                    <a:lnTo>
                      <a:pt x="3263" y="9003"/>
                    </a:lnTo>
                    <a:cubicBezTo>
                      <a:pt x="3240" y="9003"/>
                      <a:pt x="3216" y="8979"/>
                      <a:pt x="3216" y="8955"/>
                    </a:cubicBezTo>
                    <a:lnTo>
                      <a:pt x="3216" y="8574"/>
                    </a:lnTo>
                    <a:cubicBezTo>
                      <a:pt x="3216" y="8550"/>
                      <a:pt x="3240" y="8526"/>
                      <a:pt x="3263" y="8526"/>
                    </a:cubicBezTo>
                    <a:close/>
                    <a:moveTo>
                      <a:pt x="549" y="1"/>
                    </a:moveTo>
                    <a:cubicBezTo>
                      <a:pt x="239" y="1"/>
                      <a:pt x="1" y="239"/>
                      <a:pt x="1" y="549"/>
                    </a:cubicBezTo>
                    <a:lnTo>
                      <a:pt x="1" y="1477"/>
                    </a:lnTo>
                    <a:cubicBezTo>
                      <a:pt x="1" y="1573"/>
                      <a:pt x="72" y="1644"/>
                      <a:pt x="144" y="1644"/>
                    </a:cubicBezTo>
                    <a:cubicBezTo>
                      <a:pt x="215" y="1644"/>
                      <a:pt x="287" y="1573"/>
                      <a:pt x="287" y="1477"/>
                    </a:cubicBezTo>
                    <a:lnTo>
                      <a:pt x="287" y="549"/>
                    </a:lnTo>
                    <a:cubicBezTo>
                      <a:pt x="287" y="406"/>
                      <a:pt x="406" y="310"/>
                      <a:pt x="549" y="310"/>
                    </a:cubicBezTo>
                    <a:lnTo>
                      <a:pt x="5907" y="310"/>
                    </a:lnTo>
                    <a:lnTo>
                      <a:pt x="5907" y="5669"/>
                    </a:lnTo>
                    <a:lnTo>
                      <a:pt x="287" y="5669"/>
                    </a:lnTo>
                    <a:lnTo>
                      <a:pt x="287" y="2144"/>
                    </a:lnTo>
                    <a:cubicBezTo>
                      <a:pt x="287" y="2049"/>
                      <a:pt x="239" y="2001"/>
                      <a:pt x="144" y="2001"/>
                    </a:cubicBezTo>
                    <a:cubicBezTo>
                      <a:pt x="72" y="2001"/>
                      <a:pt x="1" y="2049"/>
                      <a:pt x="1" y="2144"/>
                    </a:cubicBezTo>
                    <a:lnTo>
                      <a:pt x="1" y="6455"/>
                    </a:lnTo>
                    <a:cubicBezTo>
                      <a:pt x="1" y="6764"/>
                      <a:pt x="239" y="7002"/>
                      <a:pt x="549" y="7002"/>
                    </a:cubicBezTo>
                    <a:lnTo>
                      <a:pt x="3763" y="7002"/>
                    </a:lnTo>
                    <a:lnTo>
                      <a:pt x="3644" y="8241"/>
                    </a:lnTo>
                    <a:lnTo>
                      <a:pt x="3263" y="8241"/>
                    </a:lnTo>
                    <a:cubicBezTo>
                      <a:pt x="3073" y="8241"/>
                      <a:pt x="2930" y="8384"/>
                      <a:pt x="2930" y="8574"/>
                    </a:cubicBezTo>
                    <a:lnTo>
                      <a:pt x="2930" y="8955"/>
                    </a:lnTo>
                    <a:cubicBezTo>
                      <a:pt x="2930" y="9146"/>
                      <a:pt x="3073" y="9288"/>
                      <a:pt x="3263" y="9288"/>
                    </a:cubicBezTo>
                    <a:lnTo>
                      <a:pt x="6859" y="9288"/>
                    </a:lnTo>
                    <a:cubicBezTo>
                      <a:pt x="7050" y="9288"/>
                      <a:pt x="7193" y="9146"/>
                      <a:pt x="7193" y="8955"/>
                    </a:cubicBezTo>
                    <a:lnTo>
                      <a:pt x="7193" y="8574"/>
                    </a:lnTo>
                    <a:cubicBezTo>
                      <a:pt x="7193" y="8384"/>
                      <a:pt x="7050" y="8241"/>
                      <a:pt x="6859" y="8241"/>
                    </a:cubicBezTo>
                    <a:lnTo>
                      <a:pt x="6478" y="8241"/>
                    </a:lnTo>
                    <a:lnTo>
                      <a:pt x="6359" y="7002"/>
                    </a:lnTo>
                    <a:lnTo>
                      <a:pt x="9574" y="7002"/>
                    </a:lnTo>
                    <a:cubicBezTo>
                      <a:pt x="9860" y="7002"/>
                      <a:pt x="10122" y="6764"/>
                      <a:pt x="10122" y="6455"/>
                    </a:cubicBezTo>
                    <a:lnTo>
                      <a:pt x="10122" y="549"/>
                    </a:lnTo>
                    <a:cubicBezTo>
                      <a:pt x="10122" y="239"/>
                      <a:pt x="9884" y="1"/>
                      <a:pt x="9574" y="1"/>
                    </a:cubicBezTo>
                    <a:close/>
                  </a:path>
                </a:pathLst>
              </a:custGeom>
              <a:solidFill>
                <a:srgbClr val="FD0C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7"/>
              <p:cNvSpPr/>
              <p:nvPr/>
            </p:nvSpPr>
            <p:spPr>
              <a:xfrm>
                <a:off x="3420989" y="2296022"/>
                <a:ext cx="143441" cy="113382"/>
              </a:xfrm>
              <a:custGeom>
                <a:rect b="b" l="l" r="r" t="t"/>
                <a:pathLst>
                  <a:path extrusionOk="0" h="3296" w="4264">
                    <a:moveTo>
                      <a:pt x="3897" y="0"/>
                    </a:moveTo>
                    <a:cubicBezTo>
                      <a:pt x="3848" y="0"/>
                      <a:pt x="3805" y="22"/>
                      <a:pt x="3787" y="57"/>
                    </a:cubicBezTo>
                    <a:lnTo>
                      <a:pt x="2835" y="1176"/>
                    </a:lnTo>
                    <a:lnTo>
                      <a:pt x="2596" y="986"/>
                    </a:lnTo>
                    <a:cubicBezTo>
                      <a:pt x="2573" y="962"/>
                      <a:pt x="2537" y="950"/>
                      <a:pt x="2501" y="950"/>
                    </a:cubicBezTo>
                    <a:cubicBezTo>
                      <a:pt x="2465" y="950"/>
                      <a:pt x="2430" y="962"/>
                      <a:pt x="2406" y="986"/>
                    </a:cubicBezTo>
                    <a:lnTo>
                      <a:pt x="1811" y="1629"/>
                    </a:lnTo>
                    <a:lnTo>
                      <a:pt x="1096" y="1367"/>
                    </a:lnTo>
                    <a:cubicBezTo>
                      <a:pt x="1084" y="1355"/>
                      <a:pt x="1066" y="1349"/>
                      <a:pt x="1045" y="1349"/>
                    </a:cubicBezTo>
                    <a:cubicBezTo>
                      <a:pt x="1025" y="1349"/>
                      <a:pt x="1001" y="1355"/>
                      <a:pt x="977" y="1367"/>
                    </a:cubicBezTo>
                    <a:lnTo>
                      <a:pt x="286" y="1772"/>
                    </a:lnTo>
                    <a:lnTo>
                      <a:pt x="286" y="462"/>
                    </a:lnTo>
                    <a:cubicBezTo>
                      <a:pt x="286" y="391"/>
                      <a:pt x="239" y="319"/>
                      <a:pt x="144" y="319"/>
                    </a:cubicBezTo>
                    <a:cubicBezTo>
                      <a:pt x="72" y="319"/>
                      <a:pt x="1" y="391"/>
                      <a:pt x="1" y="462"/>
                    </a:cubicBezTo>
                    <a:lnTo>
                      <a:pt x="1" y="3153"/>
                    </a:lnTo>
                    <a:cubicBezTo>
                      <a:pt x="1" y="3225"/>
                      <a:pt x="72" y="3296"/>
                      <a:pt x="144" y="3296"/>
                    </a:cubicBezTo>
                    <a:lnTo>
                      <a:pt x="4121" y="3296"/>
                    </a:lnTo>
                    <a:cubicBezTo>
                      <a:pt x="4192" y="3296"/>
                      <a:pt x="4263" y="3225"/>
                      <a:pt x="4263" y="3153"/>
                    </a:cubicBezTo>
                    <a:cubicBezTo>
                      <a:pt x="4263" y="3082"/>
                      <a:pt x="4216" y="3010"/>
                      <a:pt x="4121" y="3010"/>
                    </a:cubicBezTo>
                    <a:lnTo>
                      <a:pt x="4049" y="3010"/>
                    </a:lnTo>
                    <a:lnTo>
                      <a:pt x="4049" y="2200"/>
                    </a:lnTo>
                    <a:cubicBezTo>
                      <a:pt x="4049" y="2105"/>
                      <a:pt x="3978" y="2034"/>
                      <a:pt x="3906" y="2034"/>
                    </a:cubicBezTo>
                    <a:cubicBezTo>
                      <a:pt x="3811" y="2034"/>
                      <a:pt x="3739" y="2105"/>
                      <a:pt x="3739" y="2200"/>
                    </a:cubicBezTo>
                    <a:lnTo>
                      <a:pt x="3739" y="3010"/>
                    </a:lnTo>
                    <a:lnTo>
                      <a:pt x="3382" y="3010"/>
                    </a:lnTo>
                    <a:lnTo>
                      <a:pt x="3382" y="2891"/>
                    </a:lnTo>
                    <a:cubicBezTo>
                      <a:pt x="3382" y="2820"/>
                      <a:pt x="3311" y="2748"/>
                      <a:pt x="3239" y="2748"/>
                    </a:cubicBezTo>
                    <a:cubicBezTo>
                      <a:pt x="3144" y="2748"/>
                      <a:pt x="3073" y="2796"/>
                      <a:pt x="3073" y="2891"/>
                    </a:cubicBezTo>
                    <a:lnTo>
                      <a:pt x="3073" y="3010"/>
                    </a:lnTo>
                    <a:lnTo>
                      <a:pt x="2573" y="3010"/>
                    </a:lnTo>
                    <a:lnTo>
                      <a:pt x="2573" y="2891"/>
                    </a:lnTo>
                    <a:cubicBezTo>
                      <a:pt x="2573" y="2820"/>
                      <a:pt x="2525" y="2748"/>
                      <a:pt x="2430" y="2748"/>
                    </a:cubicBezTo>
                    <a:cubicBezTo>
                      <a:pt x="2358" y="2748"/>
                      <a:pt x="2287" y="2796"/>
                      <a:pt x="2287" y="2891"/>
                    </a:cubicBezTo>
                    <a:lnTo>
                      <a:pt x="2287" y="3010"/>
                    </a:lnTo>
                    <a:lnTo>
                      <a:pt x="1787" y="3010"/>
                    </a:lnTo>
                    <a:lnTo>
                      <a:pt x="1787" y="2891"/>
                    </a:lnTo>
                    <a:cubicBezTo>
                      <a:pt x="1787" y="2820"/>
                      <a:pt x="1715" y="2748"/>
                      <a:pt x="1644" y="2748"/>
                    </a:cubicBezTo>
                    <a:cubicBezTo>
                      <a:pt x="1549" y="2748"/>
                      <a:pt x="1501" y="2796"/>
                      <a:pt x="1501" y="2891"/>
                    </a:cubicBezTo>
                    <a:lnTo>
                      <a:pt x="1501" y="3010"/>
                    </a:lnTo>
                    <a:lnTo>
                      <a:pt x="1001" y="3010"/>
                    </a:lnTo>
                    <a:lnTo>
                      <a:pt x="1001" y="2891"/>
                    </a:lnTo>
                    <a:cubicBezTo>
                      <a:pt x="1001" y="2820"/>
                      <a:pt x="929" y="2748"/>
                      <a:pt x="834" y="2748"/>
                    </a:cubicBezTo>
                    <a:cubicBezTo>
                      <a:pt x="763" y="2748"/>
                      <a:pt x="691" y="2796"/>
                      <a:pt x="691" y="2891"/>
                    </a:cubicBezTo>
                    <a:lnTo>
                      <a:pt x="691" y="3010"/>
                    </a:lnTo>
                    <a:lnTo>
                      <a:pt x="286" y="3010"/>
                    </a:lnTo>
                    <a:lnTo>
                      <a:pt x="286" y="2105"/>
                    </a:lnTo>
                    <a:lnTo>
                      <a:pt x="1048" y="1653"/>
                    </a:lnTo>
                    <a:lnTo>
                      <a:pt x="1811" y="1962"/>
                    </a:lnTo>
                    <a:cubicBezTo>
                      <a:pt x="1823" y="1969"/>
                      <a:pt x="1838" y="1972"/>
                      <a:pt x="1853" y="1972"/>
                    </a:cubicBezTo>
                    <a:cubicBezTo>
                      <a:pt x="1893" y="1972"/>
                      <a:pt x="1936" y="1950"/>
                      <a:pt x="1953" y="1915"/>
                    </a:cubicBezTo>
                    <a:lnTo>
                      <a:pt x="2525" y="1296"/>
                    </a:lnTo>
                    <a:lnTo>
                      <a:pt x="2763" y="1486"/>
                    </a:lnTo>
                    <a:cubicBezTo>
                      <a:pt x="2795" y="1518"/>
                      <a:pt x="2828" y="1531"/>
                      <a:pt x="2860" y="1531"/>
                    </a:cubicBezTo>
                    <a:cubicBezTo>
                      <a:pt x="2899" y="1531"/>
                      <a:pt x="2938" y="1512"/>
                      <a:pt x="2977" y="1486"/>
                    </a:cubicBezTo>
                    <a:lnTo>
                      <a:pt x="3739" y="557"/>
                    </a:lnTo>
                    <a:lnTo>
                      <a:pt x="3739" y="1534"/>
                    </a:lnTo>
                    <a:cubicBezTo>
                      <a:pt x="3739" y="1629"/>
                      <a:pt x="3811" y="1677"/>
                      <a:pt x="3882" y="1677"/>
                    </a:cubicBezTo>
                    <a:cubicBezTo>
                      <a:pt x="3978" y="1677"/>
                      <a:pt x="4049" y="1629"/>
                      <a:pt x="4049" y="1534"/>
                    </a:cubicBezTo>
                    <a:lnTo>
                      <a:pt x="4049" y="152"/>
                    </a:lnTo>
                    <a:cubicBezTo>
                      <a:pt x="4049" y="81"/>
                      <a:pt x="4001" y="33"/>
                      <a:pt x="3954" y="10"/>
                    </a:cubicBezTo>
                    <a:cubicBezTo>
                      <a:pt x="3935" y="3"/>
                      <a:pt x="3916" y="0"/>
                      <a:pt x="389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7"/>
              <p:cNvSpPr/>
              <p:nvPr/>
            </p:nvSpPr>
            <p:spPr>
              <a:xfrm>
                <a:off x="3451433" y="2319276"/>
                <a:ext cx="9655" cy="13966"/>
              </a:xfrm>
              <a:custGeom>
                <a:rect b="b" l="l" r="r" t="t"/>
                <a:pathLst>
                  <a:path extrusionOk="0" h="406" w="287">
                    <a:moveTo>
                      <a:pt x="143" y="0"/>
                    </a:moveTo>
                    <a:cubicBezTo>
                      <a:pt x="72" y="0"/>
                      <a:pt x="1" y="72"/>
                      <a:pt x="1" y="167"/>
                    </a:cubicBezTo>
                    <a:lnTo>
                      <a:pt x="1" y="262"/>
                    </a:lnTo>
                    <a:cubicBezTo>
                      <a:pt x="1" y="358"/>
                      <a:pt x="72" y="405"/>
                      <a:pt x="143" y="405"/>
                    </a:cubicBezTo>
                    <a:cubicBezTo>
                      <a:pt x="239" y="405"/>
                      <a:pt x="286" y="358"/>
                      <a:pt x="286" y="262"/>
                    </a:cubicBezTo>
                    <a:lnTo>
                      <a:pt x="286" y="167"/>
                    </a:lnTo>
                    <a:cubicBezTo>
                      <a:pt x="286" y="72"/>
                      <a:pt x="239" y="0"/>
                      <a:pt x="14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7"/>
              <p:cNvSpPr/>
              <p:nvPr/>
            </p:nvSpPr>
            <p:spPr>
              <a:xfrm>
                <a:off x="3500312" y="2305344"/>
                <a:ext cx="10428" cy="13966"/>
              </a:xfrm>
              <a:custGeom>
                <a:rect b="b" l="l" r="r" t="t"/>
                <a:pathLst>
                  <a:path extrusionOk="0" h="406" w="310">
                    <a:moveTo>
                      <a:pt x="143" y="1"/>
                    </a:moveTo>
                    <a:cubicBezTo>
                      <a:pt x="72" y="1"/>
                      <a:pt x="0" y="72"/>
                      <a:pt x="0" y="143"/>
                    </a:cubicBezTo>
                    <a:lnTo>
                      <a:pt x="0" y="262"/>
                    </a:lnTo>
                    <a:cubicBezTo>
                      <a:pt x="0" y="334"/>
                      <a:pt x="72" y="405"/>
                      <a:pt x="143" y="405"/>
                    </a:cubicBezTo>
                    <a:cubicBezTo>
                      <a:pt x="238" y="405"/>
                      <a:pt x="310" y="334"/>
                      <a:pt x="310" y="262"/>
                    </a:cubicBezTo>
                    <a:lnTo>
                      <a:pt x="310" y="143"/>
                    </a:lnTo>
                    <a:cubicBezTo>
                      <a:pt x="310" y="72"/>
                      <a:pt x="238" y="1"/>
                      <a:pt x="143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7"/>
              <p:cNvSpPr/>
              <p:nvPr/>
            </p:nvSpPr>
            <p:spPr>
              <a:xfrm>
                <a:off x="3546769" y="2275038"/>
                <a:ext cx="10462" cy="13966"/>
              </a:xfrm>
              <a:custGeom>
                <a:rect b="b" l="l" r="r" t="t"/>
                <a:pathLst>
                  <a:path extrusionOk="0" h="406" w="311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lnTo>
                      <a:pt x="0" y="239"/>
                    </a:lnTo>
                    <a:cubicBezTo>
                      <a:pt x="0" y="334"/>
                      <a:pt x="72" y="405"/>
                      <a:pt x="167" y="405"/>
                    </a:cubicBezTo>
                    <a:cubicBezTo>
                      <a:pt x="239" y="405"/>
                      <a:pt x="310" y="334"/>
                      <a:pt x="310" y="239"/>
                    </a:cubicBezTo>
                    <a:lnTo>
                      <a:pt x="310" y="143"/>
                    </a:lnTo>
                    <a:cubicBezTo>
                      <a:pt x="310" y="48"/>
                      <a:pt x="239" y="0"/>
                      <a:pt x="167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7"/>
              <p:cNvSpPr/>
              <p:nvPr/>
            </p:nvSpPr>
            <p:spPr>
              <a:xfrm>
                <a:off x="3420989" y="2260280"/>
                <a:ext cx="27282" cy="9873"/>
              </a:xfrm>
              <a:custGeom>
                <a:rect b="b" l="l" r="r" t="t"/>
                <a:pathLst>
                  <a:path extrusionOk="0" h="287" w="811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287"/>
                      <a:pt x="144" y="287"/>
                    </a:cubicBezTo>
                    <a:lnTo>
                      <a:pt x="667" y="287"/>
                    </a:lnTo>
                    <a:cubicBezTo>
                      <a:pt x="739" y="287"/>
                      <a:pt x="810" y="239"/>
                      <a:pt x="810" y="144"/>
                    </a:cubicBezTo>
                    <a:cubicBezTo>
                      <a:pt x="810" y="72"/>
                      <a:pt x="739" y="1"/>
                      <a:pt x="667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7"/>
              <p:cNvSpPr/>
              <p:nvPr/>
            </p:nvSpPr>
            <p:spPr>
              <a:xfrm>
                <a:off x="3420989" y="2279131"/>
                <a:ext cx="47298" cy="10698"/>
              </a:xfrm>
              <a:custGeom>
                <a:rect b="b" l="l" r="r" t="t"/>
                <a:pathLst>
                  <a:path extrusionOk="0" h="311" w="1406">
                    <a:moveTo>
                      <a:pt x="144" y="0"/>
                    </a:moveTo>
                    <a:cubicBezTo>
                      <a:pt x="72" y="0"/>
                      <a:pt x="1" y="72"/>
                      <a:pt x="1" y="143"/>
                    </a:cubicBezTo>
                    <a:cubicBezTo>
                      <a:pt x="1" y="239"/>
                      <a:pt x="72" y="310"/>
                      <a:pt x="144" y="310"/>
                    </a:cubicBezTo>
                    <a:lnTo>
                      <a:pt x="1239" y="310"/>
                    </a:lnTo>
                    <a:cubicBezTo>
                      <a:pt x="1334" y="310"/>
                      <a:pt x="1406" y="239"/>
                      <a:pt x="1406" y="143"/>
                    </a:cubicBezTo>
                    <a:cubicBezTo>
                      <a:pt x="1406" y="72"/>
                      <a:pt x="1334" y="0"/>
                      <a:pt x="1239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7"/>
              <p:cNvSpPr/>
              <p:nvPr/>
            </p:nvSpPr>
            <p:spPr>
              <a:xfrm>
                <a:off x="3640490" y="2276689"/>
                <a:ext cx="31285" cy="54077"/>
              </a:xfrm>
              <a:custGeom>
                <a:rect b="b" l="l" r="r" t="t"/>
                <a:pathLst>
                  <a:path extrusionOk="0" h="1572" w="930">
                    <a:moveTo>
                      <a:pt x="453" y="0"/>
                    </a:moveTo>
                    <a:cubicBezTo>
                      <a:pt x="382" y="0"/>
                      <a:pt x="310" y="48"/>
                      <a:pt x="310" y="143"/>
                    </a:cubicBezTo>
                    <a:lnTo>
                      <a:pt x="310" y="167"/>
                    </a:lnTo>
                    <a:cubicBezTo>
                      <a:pt x="144" y="214"/>
                      <a:pt x="1" y="357"/>
                      <a:pt x="1" y="548"/>
                    </a:cubicBezTo>
                    <a:cubicBezTo>
                      <a:pt x="1" y="762"/>
                      <a:pt x="167" y="929"/>
                      <a:pt x="382" y="929"/>
                    </a:cubicBezTo>
                    <a:lnTo>
                      <a:pt x="525" y="929"/>
                    </a:lnTo>
                    <a:cubicBezTo>
                      <a:pt x="572" y="929"/>
                      <a:pt x="620" y="976"/>
                      <a:pt x="620" y="1024"/>
                    </a:cubicBezTo>
                    <a:cubicBezTo>
                      <a:pt x="620" y="1072"/>
                      <a:pt x="572" y="1119"/>
                      <a:pt x="525" y="1119"/>
                    </a:cubicBezTo>
                    <a:lnTo>
                      <a:pt x="382" y="1119"/>
                    </a:lnTo>
                    <a:cubicBezTo>
                      <a:pt x="358" y="1119"/>
                      <a:pt x="310" y="1095"/>
                      <a:pt x="310" y="1048"/>
                    </a:cubicBezTo>
                    <a:cubicBezTo>
                      <a:pt x="293" y="994"/>
                      <a:pt x="234" y="967"/>
                      <a:pt x="176" y="967"/>
                    </a:cubicBezTo>
                    <a:cubicBezTo>
                      <a:pt x="157" y="967"/>
                      <a:pt x="138" y="970"/>
                      <a:pt x="120" y="976"/>
                    </a:cubicBezTo>
                    <a:cubicBezTo>
                      <a:pt x="48" y="1024"/>
                      <a:pt x="1" y="1095"/>
                      <a:pt x="48" y="1167"/>
                    </a:cubicBezTo>
                    <a:cubicBezTo>
                      <a:pt x="96" y="1286"/>
                      <a:pt x="191" y="1381"/>
                      <a:pt x="310" y="1405"/>
                    </a:cubicBezTo>
                    <a:cubicBezTo>
                      <a:pt x="310" y="1500"/>
                      <a:pt x="382" y="1572"/>
                      <a:pt x="453" y="1572"/>
                    </a:cubicBezTo>
                    <a:cubicBezTo>
                      <a:pt x="549" y="1572"/>
                      <a:pt x="620" y="1500"/>
                      <a:pt x="620" y="1405"/>
                    </a:cubicBezTo>
                    <a:cubicBezTo>
                      <a:pt x="787" y="1357"/>
                      <a:pt x="930" y="1215"/>
                      <a:pt x="930" y="1024"/>
                    </a:cubicBezTo>
                    <a:cubicBezTo>
                      <a:pt x="930" y="810"/>
                      <a:pt x="739" y="643"/>
                      <a:pt x="525" y="643"/>
                    </a:cubicBezTo>
                    <a:lnTo>
                      <a:pt x="382" y="643"/>
                    </a:lnTo>
                    <a:cubicBezTo>
                      <a:pt x="334" y="643"/>
                      <a:pt x="310" y="595"/>
                      <a:pt x="310" y="548"/>
                    </a:cubicBezTo>
                    <a:cubicBezTo>
                      <a:pt x="310" y="500"/>
                      <a:pt x="334" y="453"/>
                      <a:pt x="382" y="453"/>
                    </a:cubicBezTo>
                    <a:lnTo>
                      <a:pt x="525" y="453"/>
                    </a:lnTo>
                    <a:cubicBezTo>
                      <a:pt x="572" y="453"/>
                      <a:pt x="596" y="476"/>
                      <a:pt x="620" y="500"/>
                    </a:cubicBezTo>
                    <a:cubicBezTo>
                      <a:pt x="635" y="546"/>
                      <a:pt x="681" y="573"/>
                      <a:pt x="730" y="573"/>
                    </a:cubicBezTo>
                    <a:cubicBezTo>
                      <a:pt x="757" y="573"/>
                      <a:pt x="785" y="565"/>
                      <a:pt x="810" y="548"/>
                    </a:cubicBezTo>
                    <a:cubicBezTo>
                      <a:pt x="882" y="500"/>
                      <a:pt x="906" y="405"/>
                      <a:pt x="858" y="333"/>
                    </a:cubicBezTo>
                    <a:cubicBezTo>
                      <a:pt x="787" y="238"/>
                      <a:pt x="715" y="191"/>
                      <a:pt x="620" y="167"/>
                    </a:cubicBezTo>
                    <a:lnTo>
                      <a:pt x="620" y="143"/>
                    </a:lnTo>
                    <a:cubicBezTo>
                      <a:pt x="620" y="48"/>
                      <a:pt x="549" y="0"/>
                      <a:pt x="453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7"/>
              <p:cNvSpPr/>
              <p:nvPr/>
            </p:nvSpPr>
            <p:spPr>
              <a:xfrm>
                <a:off x="3614049" y="2260280"/>
                <a:ext cx="84167" cy="86069"/>
              </a:xfrm>
              <a:custGeom>
                <a:rect b="b" l="l" r="r" t="t"/>
                <a:pathLst>
                  <a:path extrusionOk="0" h="2502" w="2502">
                    <a:moveTo>
                      <a:pt x="1239" y="287"/>
                    </a:moveTo>
                    <a:cubicBezTo>
                      <a:pt x="1763" y="287"/>
                      <a:pt x="2216" y="715"/>
                      <a:pt x="2216" y="1263"/>
                    </a:cubicBezTo>
                    <a:cubicBezTo>
                      <a:pt x="2216" y="1787"/>
                      <a:pt x="1787" y="2215"/>
                      <a:pt x="1239" y="2215"/>
                    </a:cubicBezTo>
                    <a:cubicBezTo>
                      <a:pt x="715" y="2215"/>
                      <a:pt x="287" y="1787"/>
                      <a:pt x="287" y="1263"/>
                    </a:cubicBezTo>
                    <a:cubicBezTo>
                      <a:pt x="287" y="715"/>
                      <a:pt x="715" y="287"/>
                      <a:pt x="1239" y="287"/>
                    </a:cubicBezTo>
                    <a:close/>
                    <a:moveTo>
                      <a:pt x="1239" y="1"/>
                    </a:moveTo>
                    <a:cubicBezTo>
                      <a:pt x="549" y="1"/>
                      <a:pt x="1" y="548"/>
                      <a:pt x="1" y="1239"/>
                    </a:cubicBezTo>
                    <a:cubicBezTo>
                      <a:pt x="1" y="1954"/>
                      <a:pt x="549" y="2501"/>
                      <a:pt x="1239" y="2501"/>
                    </a:cubicBezTo>
                    <a:cubicBezTo>
                      <a:pt x="1930" y="2501"/>
                      <a:pt x="2501" y="1954"/>
                      <a:pt x="2501" y="1239"/>
                    </a:cubicBezTo>
                    <a:cubicBezTo>
                      <a:pt x="2501" y="572"/>
                      <a:pt x="1930" y="1"/>
                      <a:pt x="123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7"/>
              <p:cNvSpPr/>
              <p:nvPr/>
            </p:nvSpPr>
            <p:spPr>
              <a:xfrm>
                <a:off x="3610046" y="2358595"/>
                <a:ext cx="45717" cy="10698"/>
              </a:xfrm>
              <a:custGeom>
                <a:rect b="b" l="l" r="r" t="t"/>
                <a:pathLst>
                  <a:path extrusionOk="0" h="311" w="1359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1215" y="310"/>
                    </a:lnTo>
                    <a:cubicBezTo>
                      <a:pt x="1287" y="310"/>
                      <a:pt x="1358" y="239"/>
                      <a:pt x="1358" y="143"/>
                    </a:cubicBezTo>
                    <a:cubicBezTo>
                      <a:pt x="1358" y="72"/>
                      <a:pt x="1311" y="0"/>
                      <a:pt x="1215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7"/>
              <p:cNvSpPr/>
              <p:nvPr/>
            </p:nvSpPr>
            <p:spPr>
              <a:xfrm>
                <a:off x="3671742" y="2379063"/>
                <a:ext cx="25667" cy="9873"/>
              </a:xfrm>
              <a:custGeom>
                <a:rect b="b" l="l" r="r" t="t"/>
                <a:pathLst>
                  <a:path extrusionOk="0" h="287" w="763">
                    <a:moveTo>
                      <a:pt x="143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3" y="287"/>
                    </a:cubicBezTo>
                    <a:lnTo>
                      <a:pt x="596" y="287"/>
                    </a:lnTo>
                    <a:cubicBezTo>
                      <a:pt x="691" y="287"/>
                      <a:pt x="763" y="215"/>
                      <a:pt x="763" y="144"/>
                    </a:cubicBezTo>
                    <a:cubicBezTo>
                      <a:pt x="763" y="72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7"/>
              <p:cNvSpPr/>
              <p:nvPr/>
            </p:nvSpPr>
            <p:spPr>
              <a:xfrm>
                <a:off x="3610046" y="2379063"/>
                <a:ext cx="28897" cy="9873"/>
              </a:xfrm>
              <a:custGeom>
                <a:rect b="b" l="l" r="r" t="t"/>
                <a:pathLst>
                  <a:path extrusionOk="0" h="287" w="859">
                    <a:moveTo>
                      <a:pt x="144" y="1"/>
                    </a:moveTo>
                    <a:cubicBezTo>
                      <a:pt x="48" y="1"/>
                      <a:pt x="1" y="48"/>
                      <a:pt x="1" y="144"/>
                    </a:cubicBezTo>
                    <a:cubicBezTo>
                      <a:pt x="1" y="215"/>
                      <a:pt x="48" y="287"/>
                      <a:pt x="144" y="287"/>
                    </a:cubicBezTo>
                    <a:lnTo>
                      <a:pt x="715" y="287"/>
                    </a:lnTo>
                    <a:cubicBezTo>
                      <a:pt x="787" y="287"/>
                      <a:pt x="858" y="215"/>
                      <a:pt x="858" y="144"/>
                    </a:cubicBezTo>
                    <a:cubicBezTo>
                      <a:pt x="858" y="72"/>
                      <a:pt x="811" y="1"/>
                      <a:pt x="715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7"/>
              <p:cNvSpPr/>
              <p:nvPr/>
            </p:nvSpPr>
            <p:spPr>
              <a:xfrm>
                <a:off x="3646108" y="2379063"/>
                <a:ext cx="19276" cy="9873"/>
              </a:xfrm>
              <a:custGeom>
                <a:rect b="b" l="l" r="r" t="t"/>
                <a:pathLst>
                  <a:path extrusionOk="0" h="287" w="573">
                    <a:moveTo>
                      <a:pt x="143" y="1"/>
                    </a:moveTo>
                    <a:cubicBezTo>
                      <a:pt x="72" y="1"/>
                      <a:pt x="0" y="48"/>
                      <a:pt x="0" y="144"/>
                    </a:cubicBezTo>
                    <a:cubicBezTo>
                      <a:pt x="0" y="215"/>
                      <a:pt x="72" y="287"/>
                      <a:pt x="143" y="287"/>
                    </a:cubicBezTo>
                    <a:lnTo>
                      <a:pt x="429" y="287"/>
                    </a:lnTo>
                    <a:cubicBezTo>
                      <a:pt x="501" y="287"/>
                      <a:pt x="572" y="215"/>
                      <a:pt x="572" y="144"/>
                    </a:cubicBezTo>
                    <a:cubicBezTo>
                      <a:pt x="572" y="72"/>
                      <a:pt x="501" y="1"/>
                      <a:pt x="429" y="1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7"/>
              <p:cNvSpPr/>
              <p:nvPr/>
            </p:nvSpPr>
            <p:spPr>
              <a:xfrm>
                <a:off x="3610046" y="2398740"/>
                <a:ext cx="86556" cy="10664"/>
              </a:xfrm>
              <a:custGeom>
                <a:rect b="b" l="l" r="r" t="t"/>
                <a:pathLst>
                  <a:path extrusionOk="0" h="310" w="2573">
                    <a:moveTo>
                      <a:pt x="144" y="0"/>
                    </a:moveTo>
                    <a:cubicBezTo>
                      <a:pt x="48" y="0"/>
                      <a:pt x="1" y="72"/>
                      <a:pt x="1" y="143"/>
                    </a:cubicBezTo>
                    <a:cubicBezTo>
                      <a:pt x="1" y="239"/>
                      <a:pt x="48" y="310"/>
                      <a:pt x="144" y="310"/>
                    </a:cubicBezTo>
                    <a:lnTo>
                      <a:pt x="2430" y="310"/>
                    </a:lnTo>
                    <a:cubicBezTo>
                      <a:pt x="2525" y="310"/>
                      <a:pt x="2573" y="239"/>
                      <a:pt x="2573" y="143"/>
                    </a:cubicBezTo>
                    <a:cubicBezTo>
                      <a:pt x="2573" y="72"/>
                      <a:pt x="2525" y="0"/>
                      <a:pt x="2430" y="0"/>
                    </a:cubicBezTo>
                    <a:close/>
                  </a:path>
                </a:pathLst>
              </a:custGeom>
              <a:solidFill>
                <a:srgbClr val="E4EA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910362" y="3631672"/>
            <a:ext cx="180022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47"/>
          <p:cNvSpPr txBox="1"/>
          <p:nvPr>
            <p:ph idx="2" type="body"/>
          </p:nvPr>
        </p:nvSpPr>
        <p:spPr>
          <a:xfrm>
            <a:off x="3576731" y="3631672"/>
            <a:ext cx="198024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47"/>
          <p:cNvSpPr txBox="1"/>
          <p:nvPr>
            <p:ph idx="3" type="body"/>
          </p:nvPr>
        </p:nvSpPr>
        <p:spPr>
          <a:xfrm>
            <a:off x="6426054" y="3631672"/>
            <a:ext cx="1800225" cy="1040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47"/>
          <p:cNvSpPr txBox="1"/>
          <p:nvPr/>
        </p:nvSpPr>
        <p:spPr>
          <a:xfrm>
            <a:off x="868972" y="2923701"/>
            <a:ext cx="1883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</p:txBody>
      </p:sp>
      <p:sp>
        <p:nvSpPr>
          <p:cNvPr id="283" name="Google Shape;283;p47"/>
          <p:cNvSpPr txBox="1"/>
          <p:nvPr/>
        </p:nvSpPr>
        <p:spPr>
          <a:xfrm>
            <a:off x="3053651" y="2923701"/>
            <a:ext cx="30172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Альтернативные</a:t>
            </a: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 решения</a:t>
            </a:r>
            <a:endParaRPr sz="1800">
              <a:solidFill>
                <a:srgbClr val="E4EAE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7"/>
          <p:cNvSpPr txBox="1"/>
          <p:nvPr/>
        </p:nvSpPr>
        <p:spPr>
          <a:xfrm>
            <a:off x="6392000" y="2923701"/>
            <a:ext cx="1883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кет">
  <p:cSld name="Макет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/>
          <p:nvPr>
            <p:ph idx="2" type="pic"/>
          </p:nvPr>
        </p:nvSpPr>
        <p:spPr>
          <a:xfrm>
            <a:off x="1043608" y="1491630"/>
            <a:ext cx="2907708" cy="3044225"/>
          </a:xfrm>
          <a:prstGeom prst="flowChartConnector">
            <a:avLst/>
          </a:prstGeom>
          <a:noFill/>
          <a:ln>
            <a:noFill/>
          </a:ln>
        </p:spPr>
      </p:sp>
      <p:sp>
        <p:nvSpPr>
          <p:cNvPr id="287" name="Google Shape;287;p48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03528" y="-1054554"/>
            <a:ext cx="131010" cy="120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8"/>
          <p:cNvPicPr preferRelativeResize="0"/>
          <p:nvPr/>
        </p:nvPicPr>
        <p:blipFill rotWithShape="1">
          <a:blip r:embed="rId3">
            <a:alphaModFix/>
          </a:blip>
          <a:srcRect b="27013" l="35086" r="51168" t="48872"/>
          <a:stretch/>
        </p:blipFill>
        <p:spPr>
          <a:xfrm rot="8790983">
            <a:off x="3226426" y="2513717"/>
            <a:ext cx="1256714" cy="1240348"/>
          </a:xfrm>
          <a:custGeom>
            <a:rect b="b" l="l" r="r" t="t"/>
            <a:pathLst>
              <a:path extrusionOk="0" h="1240348" w="1256714">
                <a:moveTo>
                  <a:pt x="628357" y="0"/>
                </a:moveTo>
                <a:cubicBezTo>
                  <a:pt x="975389" y="0"/>
                  <a:pt x="1256714" y="277661"/>
                  <a:pt x="1256714" y="620174"/>
                </a:cubicBezTo>
                <a:cubicBezTo>
                  <a:pt x="1256714" y="962687"/>
                  <a:pt x="975389" y="1240348"/>
                  <a:pt x="628357" y="1240348"/>
                </a:cubicBezTo>
                <a:cubicBezTo>
                  <a:pt x="281325" y="1240348"/>
                  <a:pt x="0" y="962687"/>
                  <a:pt x="0" y="620174"/>
                </a:cubicBezTo>
                <a:cubicBezTo>
                  <a:pt x="0" y="277661"/>
                  <a:pt x="281325" y="0"/>
                  <a:pt x="62835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90" name="Google Shape;290;p48"/>
          <p:cNvSpPr/>
          <p:nvPr/>
        </p:nvSpPr>
        <p:spPr>
          <a:xfrm flipH="1">
            <a:off x="5010444" y="1419622"/>
            <a:ext cx="821112" cy="812023"/>
          </a:xfrm>
          <a:prstGeom prst="ellipse">
            <a:avLst/>
          </a:prstGeom>
          <a:solidFill>
            <a:srgbClr val="6363F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8"/>
          <p:cNvSpPr/>
          <p:nvPr/>
        </p:nvSpPr>
        <p:spPr>
          <a:xfrm flipH="1">
            <a:off x="5615474" y="2690045"/>
            <a:ext cx="822094" cy="811053"/>
          </a:xfrm>
          <a:prstGeom prst="ellipse">
            <a:avLst/>
          </a:prstGeom>
          <a:solidFill>
            <a:srgbClr val="01073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8"/>
          <p:cNvSpPr/>
          <p:nvPr/>
        </p:nvSpPr>
        <p:spPr>
          <a:xfrm flipH="1">
            <a:off x="4962808" y="3958042"/>
            <a:ext cx="822094" cy="811053"/>
          </a:xfrm>
          <a:prstGeom prst="ellipse">
            <a:avLst/>
          </a:prstGeom>
          <a:solidFill>
            <a:srgbClr val="17073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900000">
            <a:off x="4394969" y="2217806"/>
            <a:ext cx="700347" cy="36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9165444">
            <a:off x="4730550" y="2925800"/>
            <a:ext cx="700347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8"/>
          <p:cNvSpPr/>
          <p:nvPr/>
        </p:nvSpPr>
        <p:spPr>
          <a:xfrm flipH="1">
            <a:off x="3323040" y="2619708"/>
            <a:ext cx="1027372" cy="1014786"/>
          </a:xfrm>
          <a:prstGeom prst="ellipse">
            <a:avLst/>
          </a:prstGeom>
          <a:solidFill>
            <a:srgbClr val="FD0C5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4C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888387">
            <a:off x="4312647" y="3684454"/>
            <a:ext cx="700347" cy="3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5628216" y="2908221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48"/>
          <p:cNvSpPr txBox="1"/>
          <p:nvPr>
            <p:ph idx="3" type="body"/>
          </p:nvPr>
        </p:nvSpPr>
        <p:spPr>
          <a:xfrm>
            <a:off x="5016324" y="1655288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48"/>
          <p:cNvSpPr txBox="1"/>
          <p:nvPr>
            <p:ph idx="4" type="body"/>
          </p:nvPr>
        </p:nvSpPr>
        <p:spPr>
          <a:xfrm>
            <a:off x="4969179" y="4207242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48"/>
          <p:cNvSpPr txBox="1"/>
          <p:nvPr>
            <p:ph idx="5" type="body"/>
          </p:nvPr>
        </p:nvSpPr>
        <p:spPr>
          <a:xfrm>
            <a:off x="3428311" y="2946080"/>
            <a:ext cx="809352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 txBox="1"/>
          <p:nvPr>
            <p:ph idx="1" type="subTitle"/>
          </p:nvPr>
        </p:nvSpPr>
        <p:spPr>
          <a:xfrm>
            <a:off x="2195736" y="1723812"/>
            <a:ext cx="6408712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400"/>
              <a:buNone/>
              <a:defRPr sz="2400">
                <a:solidFill>
                  <a:srgbClr val="E4EAE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2" type="body"/>
          </p:nvPr>
        </p:nvSpPr>
        <p:spPr>
          <a:xfrm>
            <a:off x="2195736" y="411510"/>
            <a:ext cx="4752528" cy="7197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None/>
              <a:defRPr sz="2800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5"/>
          <p:cNvSpPr/>
          <p:nvPr>
            <p:ph idx="3" type="pic"/>
          </p:nvPr>
        </p:nvSpPr>
        <p:spPr>
          <a:xfrm>
            <a:off x="323528" y="1728022"/>
            <a:ext cx="1440160" cy="100788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манда">
  <p:cSld name="Команда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1872149" y="267494"/>
            <a:ext cx="5284423" cy="56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/>
          <p:nvPr/>
        </p:nvSpPr>
        <p:spPr>
          <a:xfrm>
            <a:off x="604742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6"/>
          <p:cNvSpPr/>
          <p:nvPr/>
        </p:nvSpPr>
        <p:spPr>
          <a:xfrm>
            <a:off x="2260926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6"/>
          <p:cNvSpPr/>
          <p:nvPr/>
        </p:nvSpPr>
        <p:spPr>
          <a:xfrm>
            <a:off x="667354" y="2925416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6"/>
          <p:cNvSpPr/>
          <p:nvPr/>
        </p:nvSpPr>
        <p:spPr>
          <a:xfrm>
            <a:off x="3893394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6"/>
          <p:cNvSpPr/>
          <p:nvPr/>
        </p:nvSpPr>
        <p:spPr>
          <a:xfrm>
            <a:off x="5524983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6"/>
          <p:cNvSpPr/>
          <p:nvPr/>
        </p:nvSpPr>
        <p:spPr>
          <a:xfrm>
            <a:off x="7156572" y="1419622"/>
            <a:ext cx="1382686" cy="1332147"/>
          </a:xfrm>
          <a:prstGeom prst="flowChartConnector">
            <a:avLst/>
          </a:prstGeom>
          <a:solidFill>
            <a:srgbClr val="D8D8D8">
              <a:alpha val="8627"/>
            </a:srgbClr>
          </a:solidFill>
          <a:ln>
            <a:noFill/>
          </a:ln>
          <a:effectLst>
            <a:outerShdw blurRad="177800" rotWithShape="0" algn="ctr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/>
          <p:nvPr>
            <p:ph idx="2" type="pic"/>
          </p:nvPr>
        </p:nvSpPr>
        <p:spPr>
          <a:xfrm>
            <a:off x="720021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6" name="Google Shape;26;p36"/>
          <p:cNvSpPr/>
          <p:nvPr>
            <p:ph idx="3" type="pic"/>
          </p:nvPr>
        </p:nvSpPr>
        <p:spPr>
          <a:xfrm>
            <a:off x="2376205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36"/>
          <p:cNvSpPr/>
          <p:nvPr>
            <p:ph idx="4" type="pic"/>
          </p:nvPr>
        </p:nvSpPr>
        <p:spPr>
          <a:xfrm>
            <a:off x="4008673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8" name="Google Shape;28;p36"/>
          <p:cNvSpPr/>
          <p:nvPr>
            <p:ph idx="5" type="pic"/>
          </p:nvPr>
        </p:nvSpPr>
        <p:spPr>
          <a:xfrm>
            <a:off x="5640262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36"/>
          <p:cNvSpPr/>
          <p:nvPr>
            <p:ph idx="6" type="pic"/>
          </p:nvPr>
        </p:nvSpPr>
        <p:spPr>
          <a:xfrm>
            <a:off x="7271851" y="1545634"/>
            <a:ext cx="1152128" cy="1080121"/>
          </a:xfrm>
          <a:prstGeom prst="ellipse">
            <a:avLst/>
          </a:prstGeom>
          <a:noFill/>
          <a:ln>
            <a:noFill/>
          </a:ln>
        </p:spPr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703848" y="2919042"/>
            <a:ext cx="126740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7" type="body"/>
          </p:nvPr>
        </p:nvSpPr>
        <p:spPr>
          <a:xfrm>
            <a:off x="704430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/>
          <p:nvPr/>
        </p:nvSpPr>
        <p:spPr>
          <a:xfrm>
            <a:off x="2281395" y="2919042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 txBox="1"/>
          <p:nvPr>
            <p:ph idx="8" type="body"/>
          </p:nvPr>
        </p:nvSpPr>
        <p:spPr>
          <a:xfrm>
            <a:off x="2318213" y="2919042"/>
            <a:ext cx="126759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6"/>
          <p:cNvSpPr/>
          <p:nvPr/>
        </p:nvSpPr>
        <p:spPr>
          <a:xfrm>
            <a:off x="3951529" y="2919042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>
            <p:ph idx="9" type="body"/>
          </p:nvPr>
        </p:nvSpPr>
        <p:spPr>
          <a:xfrm>
            <a:off x="3951529" y="2919042"/>
            <a:ext cx="1260130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6"/>
          <p:cNvSpPr/>
          <p:nvPr/>
        </p:nvSpPr>
        <p:spPr>
          <a:xfrm>
            <a:off x="5548373" y="2916610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idx="13" type="body"/>
          </p:nvPr>
        </p:nvSpPr>
        <p:spPr>
          <a:xfrm>
            <a:off x="5574133" y="2919042"/>
            <a:ext cx="1262626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6"/>
          <p:cNvSpPr/>
          <p:nvPr/>
        </p:nvSpPr>
        <p:spPr>
          <a:xfrm>
            <a:off x="7190842" y="2916610"/>
            <a:ext cx="1314146" cy="1308892"/>
          </a:xfrm>
          <a:custGeom>
            <a:rect b="b" l="l" r="r" t="t"/>
            <a:pathLst>
              <a:path extrusionOk="0" h="1980220" w="1080120">
                <a:moveTo>
                  <a:pt x="1080120" y="60008"/>
                </a:moveTo>
                <a:lnTo>
                  <a:pt x="1080120" y="180020"/>
                </a:lnTo>
                <a:lnTo>
                  <a:pt x="1080120" y="360040"/>
                </a:lnTo>
                <a:lnTo>
                  <a:pt x="1080120" y="1620180"/>
                </a:lnTo>
                <a:lnTo>
                  <a:pt x="1080120" y="1692188"/>
                </a:lnTo>
                <a:lnTo>
                  <a:pt x="1080120" y="1920212"/>
                </a:lnTo>
                <a:cubicBezTo>
                  <a:pt x="1080120" y="1953354"/>
                  <a:pt x="1053254" y="1980220"/>
                  <a:pt x="1020112" y="1980220"/>
                </a:cubicBezTo>
                <a:lnTo>
                  <a:pt x="60008" y="1980220"/>
                </a:lnTo>
                <a:cubicBezTo>
                  <a:pt x="26866" y="1980220"/>
                  <a:pt x="0" y="1953354"/>
                  <a:pt x="0" y="1920212"/>
                </a:cubicBezTo>
                <a:lnTo>
                  <a:pt x="0" y="1692188"/>
                </a:lnTo>
                <a:lnTo>
                  <a:pt x="0" y="1620180"/>
                </a:lnTo>
                <a:lnTo>
                  <a:pt x="0" y="360040"/>
                </a:lnTo>
                <a:lnTo>
                  <a:pt x="0" y="180020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lnTo>
                  <a:pt x="1020112" y="0"/>
                </a:lnTo>
                <a:cubicBezTo>
                  <a:pt x="1053254" y="0"/>
                  <a:pt x="1080120" y="26866"/>
                  <a:pt x="1080120" y="60008"/>
                </a:cubicBezTo>
                <a:close/>
              </a:path>
            </a:pathLst>
          </a:custGeom>
          <a:solidFill>
            <a:srgbClr val="D8D8D8">
              <a:alpha val="9803"/>
            </a:srgbClr>
          </a:solidFill>
          <a:ln>
            <a:noFill/>
          </a:ln>
          <a:effectLst>
            <a:outerShdw blurRad="762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6"/>
          <p:cNvSpPr txBox="1"/>
          <p:nvPr>
            <p:ph idx="14" type="body"/>
          </p:nvPr>
        </p:nvSpPr>
        <p:spPr>
          <a:xfrm>
            <a:off x="7222656" y="2919042"/>
            <a:ext cx="1267407" cy="2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None/>
              <a:defRPr sz="1000" u="sng">
                <a:solidFill>
                  <a:srgbClr val="FD0C50"/>
                </a:solidFill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000"/>
              <a:buFont typeface="Courier New"/>
              <a:buChar char="o"/>
              <a:defRPr sz="1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E4EAE9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5" type="body"/>
          </p:nvPr>
        </p:nvSpPr>
        <p:spPr>
          <a:xfrm>
            <a:off x="704138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6" type="body"/>
          </p:nvPr>
        </p:nvSpPr>
        <p:spPr>
          <a:xfrm>
            <a:off x="704138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7" type="body"/>
          </p:nvPr>
        </p:nvSpPr>
        <p:spPr>
          <a:xfrm>
            <a:off x="2319277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8" type="body"/>
          </p:nvPr>
        </p:nvSpPr>
        <p:spPr>
          <a:xfrm>
            <a:off x="2318985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9" type="body"/>
          </p:nvPr>
        </p:nvSpPr>
        <p:spPr>
          <a:xfrm>
            <a:off x="2318985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6"/>
          <p:cNvSpPr txBox="1"/>
          <p:nvPr>
            <p:ph idx="20" type="body"/>
          </p:nvPr>
        </p:nvSpPr>
        <p:spPr>
          <a:xfrm>
            <a:off x="3951821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21" type="body"/>
          </p:nvPr>
        </p:nvSpPr>
        <p:spPr>
          <a:xfrm>
            <a:off x="3951529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22" type="body"/>
          </p:nvPr>
        </p:nvSpPr>
        <p:spPr>
          <a:xfrm>
            <a:off x="3951529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23" type="body"/>
          </p:nvPr>
        </p:nvSpPr>
        <p:spPr>
          <a:xfrm>
            <a:off x="5574425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24" type="body"/>
          </p:nvPr>
        </p:nvSpPr>
        <p:spPr>
          <a:xfrm>
            <a:off x="5574133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25" type="body"/>
          </p:nvPr>
        </p:nvSpPr>
        <p:spPr>
          <a:xfrm>
            <a:off x="5574133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26" type="body"/>
          </p:nvPr>
        </p:nvSpPr>
        <p:spPr>
          <a:xfrm>
            <a:off x="7218123" y="3194520"/>
            <a:ext cx="1266825" cy="385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27" type="body"/>
          </p:nvPr>
        </p:nvSpPr>
        <p:spPr>
          <a:xfrm>
            <a:off x="7217831" y="3613050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28" type="body"/>
          </p:nvPr>
        </p:nvSpPr>
        <p:spPr>
          <a:xfrm>
            <a:off x="7217831" y="3904158"/>
            <a:ext cx="1266825" cy="254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845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Char char="o"/>
              <a:defRPr sz="11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2">
  <p:cSld name="содержание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/>
        </p:nvSpPr>
        <p:spPr>
          <a:xfrm>
            <a:off x="606356" y="1548878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/>
          </a:p>
        </p:txBody>
      </p:sp>
      <p:sp>
        <p:nvSpPr>
          <p:cNvPr id="57" name="Google Shape;57;p37"/>
          <p:cNvSpPr txBox="1"/>
          <p:nvPr/>
        </p:nvSpPr>
        <p:spPr>
          <a:xfrm>
            <a:off x="606356" y="2715766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/>
          </a:p>
        </p:txBody>
      </p:sp>
      <p:sp>
        <p:nvSpPr>
          <p:cNvPr id="58" name="Google Shape;58;p37"/>
          <p:cNvSpPr txBox="1"/>
          <p:nvPr/>
        </p:nvSpPr>
        <p:spPr>
          <a:xfrm>
            <a:off x="601152" y="3882654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/>
          </a:p>
        </p:txBody>
      </p:sp>
      <p:sp>
        <p:nvSpPr>
          <p:cNvPr id="59" name="Google Shape;59;p37"/>
          <p:cNvSpPr txBox="1"/>
          <p:nvPr>
            <p:ph idx="1" type="body"/>
          </p:nvPr>
        </p:nvSpPr>
        <p:spPr>
          <a:xfrm>
            <a:off x="1405156" y="1290414"/>
            <a:ext cx="2239509" cy="31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2" type="body"/>
          </p:nvPr>
        </p:nvSpPr>
        <p:spPr>
          <a:xfrm>
            <a:off x="1405158" y="1716123"/>
            <a:ext cx="2239508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3" type="body"/>
          </p:nvPr>
        </p:nvSpPr>
        <p:spPr>
          <a:xfrm>
            <a:off x="1390638" y="2493402"/>
            <a:ext cx="2254027" cy="30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4" type="body"/>
          </p:nvPr>
        </p:nvSpPr>
        <p:spPr>
          <a:xfrm>
            <a:off x="1390638" y="2904207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5" type="body"/>
          </p:nvPr>
        </p:nvSpPr>
        <p:spPr>
          <a:xfrm>
            <a:off x="1390638" y="3681486"/>
            <a:ext cx="2254027" cy="3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6" type="body"/>
          </p:nvPr>
        </p:nvSpPr>
        <p:spPr>
          <a:xfrm>
            <a:off x="1390638" y="4092291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7"/>
          <p:cNvSpPr txBox="1"/>
          <p:nvPr/>
        </p:nvSpPr>
        <p:spPr>
          <a:xfrm>
            <a:off x="4579806" y="1548878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/>
          </a:p>
        </p:txBody>
      </p:sp>
      <p:sp>
        <p:nvSpPr>
          <p:cNvPr id="66" name="Google Shape;66;p37"/>
          <p:cNvSpPr txBox="1"/>
          <p:nvPr/>
        </p:nvSpPr>
        <p:spPr>
          <a:xfrm>
            <a:off x="4579806" y="2715766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05.</a:t>
            </a:r>
            <a:endParaRPr/>
          </a:p>
        </p:txBody>
      </p:sp>
      <p:sp>
        <p:nvSpPr>
          <p:cNvPr id="67" name="Google Shape;67;p37"/>
          <p:cNvSpPr txBox="1"/>
          <p:nvPr/>
        </p:nvSpPr>
        <p:spPr>
          <a:xfrm>
            <a:off x="4574602" y="3882654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FD0C50"/>
                </a:solidFill>
                <a:latin typeface="Arial"/>
                <a:ea typeface="Arial"/>
                <a:cs typeface="Arial"/>
                <a:sym typeface="Arial"/>
              </a:rPr>
              <a:t>06.</a:t>
            </a:r>
            <a:endParaRPr/>
          </a:p>
        </p:txBody>
      </p:sp>
      <p:sp>
        <p:nvSpPr>
          <p:cNvPr id="68" name="Google Shape;68;p37"/>
          <p:cNvSpPr txBox="1"/>
          <p:nvPr>
            <p:ph idx="7" type="body"/>
          </p:nvPr>
        </p:nvSpPr>
        <p:spPr>
          <a:xfrm>
            <a:off x="5378606" y="1290414"/>
            <a:ext cx="2239509" cy="317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8" type="body"/>
          </p:nvPr>
        </p:nvSpPr>
        <p:spPr>
          <a:xfrm>
            <a:off x="5378608" y="1716123"/>
            <a:ext cx="2239508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9" type="body"/>
          </p:nvPr>
        </p:nvSpPr>
        <p:spPr>
          <a:xfrm>
            <a:off x="5364088" y="2493402"/>
            <a:ext cx="2254027" cy="302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3" type="body"/>
          </p:nvPr>
        </p:nvSpPr>
        <p:spPr>
          <a:xfrm>
            <a:off x="5364088" y="2904207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4" type="body"/>
          </p:nvPr>
        </p:nvSpPr>
        <p:spPr>
          <a:xfrm>
            <a:off x="5364088" y="3681486"/>
            <a:ext cx="2254027" cy="3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 sz="1600"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5" type="body"/>
          </p:nvPr>
        </p:nvSpPr>
        <p:spPr>
          <a:xfrm>
            <a:off x="5364088" y="4092291"/>
            <a:ext cx="2254027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графии">
  <p:cSld name="Фотографи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8"/>
          <p:cNvPicPr preferRelativeResize="0"/>
          <p:nvPr/>
        </p:nvPicPr>
        <p:blipFill rotWithShape="1">
          <a:blip r:embed="rId2">
            <a:alphaModFix/>
          </a:blip>
          <a:srcRect b="47200" l="5901" r="40549" t="29000"/>
          <a:stretch/>
        </p:blipFill>
        <p:spPr>
          <a:xfrm>
            <a:off x="539552" y="1491630"/>
            <a:ext cx="4896544" cy="1224136"/>
          </a:xfrm>
          <a:custGeom>
            <a:rect b="b" l="l" r="r" t="t"/>
            <a:pathLst>
              <a:path extrusionOk="0" h="1224136" w="4896544">
                <a:moveTo>
                  <a:pt x="0" y="0"/>
                </a:moveTo>
                <a:lnTo>
                  <a:pt x="4896544" y="0"/>
                </a:lnTo>
                <a:lnTo>
                  <a:pt x="4896544" y="1224136"/>
                </a:lnTo>
                <a:lnTo>
                  <a:pt x="0" y="122413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6" name="Google Shape;76;p38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/>
          <p:nvPr/>
        </p:nvSpPr>
        <p:spPr>
          <a:xfrm>
            <a:off x="539552" y="1491630"/>
            <a:ext cx="4896544" cy="1224136"/>
          </a:xfrm>
          <a:prstGeom prst="rect">
            <a:avLst/>
          </a:prstGeom>
          <a:solidFill>
            <a:srgbClr val="D8D8D8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8"/>
          <p:cNvSpPr/>
          <p:nvPr>
            <p:ph idx="2" type="pic"/>
          </p:nvPr>
        </p:nvSpPr>
        <p:spPr>
          <a:xfrm>
            <a:off x="5580111" y="1492250"/>
            <a:ext cx="2952702" cy="165556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/>
          <p:nvPr>
            <p:ph idx="3" type="pic"/>
          </p:nvPr>
        </p:nvSpPr>
        <p:spPr>
          <a:xfrm>
            <a:off x="5580111" y="3291830"/>
            <a:ext cx="2952701" cy="151194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8"/>
          <p:cNvSpPr/>
          <p:nvPr>
            <p:ph idx="4" type="pic"/>
          </p:nvPr>
        </p:nvSpPr>
        <p:spPr>
          <a:xfrm>
            <a:off x="539750" y="2859088"/>
            <a:ext cx="4895850" cy="194468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8"/>
          <p:cNvSpPr txBox="1"/>
          <p:nvPr>
            <p:ph idx="1" type="body"/>
          </p:nvPr>
        </p:nvSpPr>
        <p:spPr>
          <a:xfrm>
            <a:off x="611188" y="1563688"/>
            <a:ext cx="4752975" cy="28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5" type="body"/>
          </p:nvPr>
        </p:nvSpPr>
        <p:spPr>
          <a:xfrm>
            <a:off x="611187" y="1933053"/>
            <a:ext cx="4752975" cy="710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тистика ">
  <p:cSld name="Статистика 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5" name="Google Shape;85;p39"/>
          <p:cNvCxnSpPr/>
          <p:nvPr/>
        </p:nvCxnSpPr>
        <p:spPr>
          <a:xfrm>
            <a:off x="1259632" y="1923678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39"/>
          <p:cNvCxnSpPr/>
          <p:nvPr/>
        </p:nvCxnSpPr>
        <p:spPr>
          <a:xfrm>
            <a:off x="1259632" y="2355726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9"/>
          <p:cNvCxnSpPr/>
          <p:nvPr/>
        </p:nvCxnSpPr>
        <p:spPr>
          <a:xfrm>
            <a:off x="1259632" y="2787774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39"/>
          <p:cNvCxnSpPr/>
          <p:nvPr/>
        </p:nvCxnSpPr>
        <p:spPr>
          <a:xfrm>
            <a:off x="1259632" y="3219822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39"/>
          <p:cNvCxnSpPr/>
          <p:nvPr/>
        </p:nvCxnSpPr>
        <p:spPr>
          <a:xfrm>
            <a:off x="1259632" y="3651870"/>
            <a:ext cx="3384376" cy="0"/>
          </a:xfrm>
          <a:prstGeom prst="straightConnector1">
            <a:avLst/>
          </a:prstGeom>
          <a:noFill/>
          <a:ln cap="flat" cmpd="sng" w="9525">
            <a:solidFill>
              <a:srgbClr val="3F3F3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39"/>
          <p:cNvSpPr txBox="1"/>
          <p:nvPr>
            <p:ph idx="1" type="body"/>
          </p:nvPr>
        </p:nvSpPr>
        <p:spPr>
          <a:xfrm>
            <a:off x="755576" y="1780010"/>
            <a:ext cx="432296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2" type="body"/>
          </p:nvPr>
        </p:nvSpPr>
        <p:spPr>
          <a:xfrm>
            <a:off x="755576" y="2140049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3" type="body"/>
          </p:nvPr>
        </p:nvSpPr>
        <p:spPr>
          <a:xfrm>
            <a:off x="755576" y="2572097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9"/>
          <p:cNvSpPr txBox="1"/>
          <p:nvPr>
            <p:ph idx="4" type="body"/>
          </p:nvPr>
        </p:nvSpPr>
        <p:spPr>
          <a:xfrm>
            <a:off x="755576" y="3004145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5" type="body"/>
          </p:nvPr>
        </p:nvSpPr>
        <p:spPr>
          <a:xfrm>
            <a:off x="755576" y="3436193"/>
            <a:ext cx="432296" cy="21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6" type="body"/>
          </p:nvPr>
        </p:nvSpPr>
        <p:spPr>
          <a:xfrm>
            <a:off x="1583668" y="3723878"/>
            <a:ext cx="5040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7" type="body"/>
          </p:nvPr>
        </p:nvSpPr>
        <p:spPr>
          <a:xfrm>
            <a:off x="2771800" y="3723877"/>
            <a:ext cx="524696" cy="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8" type="body"/>
          </p:nvPr>
        </p:nvSpPr>
        <p:spPr>
          <a:xfrm>
            <a:off x="3851920" y="3723878"/>
            <a:ext cx="5040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9"/>
          <p:cNvSpPr/>
          <p:nvPr/>
        </p:nvSpPr>
        <p:spPr>
          <a:xfrm>
            <a:off x="3021190" y="1959681"/>
            <a:ext cx="272668" cy="1692188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9"/>
          <p:cNvSpPr/>
          <p:nvPr/>
        </p:nvSpPr>
        <p:spPr>
          <a:xfrm>
            <a:off x="4101310" y="3436193"/>
            <a:ext cx="254666" cy="215675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9"/>
          <p:cNvSpPr/>
          <p:nvPr/>
        </p:nvSpPr>
        <p:spPr>
          <a:xfrm>
            <a:off x="1827497" y="2859781"/>
            <a:ext cx="272668" cy="792087"/>
          </a:xfrm>
          <a:custGeom>
            <a:rect b="b" l="l" r="r" t="t"/>
            <a:pathLst>
              <a:path extrusionOk="0" h="1692188" w="272668">
                <a:moveTo>
                  <a:pt x="24061" y="0"/>
                </a:moveTo>
                <a:lnTo>
                  <a:pt x="248607" y="0"/>
                </a:lnTo>
                <a:cubicBezTo>
                  <a:pt x="261896" y="0"/>
                  <a:pt x="272668" y="10772"/>
                  <a:pt x="272668" y="24061"/>
                </a:cubicBezTo>
                <a:lnTo>
                  <a:pt x="272668" y="36004"/>
                </a:lnTo>
                <a:lnTo>
                  <a:pt x="272668" y="144364"/>
                </a:lnTo>
                <a:lnTo>
                  <a:pt x="272668" y="1692188"/>
                </a:lnTo>
                <a:lnTo>
                  <a:pt x="0" y="1692188"/>
                </a:lnTo>
                <a:lnTo>
                  <a:pt x="0" y="144364"/>
                </a:lnTo>
                <a:lnTo>
                  <a:pt x="0" y="36004"/>
                </a:lnTo>
                <a:lnTo>
                  <a:pt x="0" y="24061"/>
                </a:lnTo>
                <a:cubicBezTo>
                  <a:pt x="0" y="10772"/>
                  <a:pt x="10772" y="0"/>
                  <a:pt x="24061" y="0"/>
                </a:cubicBezTo>
                <a:close/>
              </a:path>
            </a:pathLst>
          </a:custGeom>
          <a:solidFill>
            <a:srgbClr val="8F11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9"/>
          <p:cNvSpPr/>
          <p:nvPr/>
        </p:nvSpPr>
        <p:spPr>
          <a:xfrm>
            <a:off x="2771800" y="2498271"/>
            <a:ext cx="252028" cy="1153598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9"/>
          <p:cNvSpPr/>
          <p:nvPr/>
        </p:nvSpPr>
        <p:spPr>
          <a:xfrm>
            <a:off x="1575469" y="3147815"/>
            <a:ext cx="252028" cy="504054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9"/>
          <p:cNvSpPr/>
          <p:nvPr/>
        </p:nvSpPr>
        <p:spPr>
          <a:xfrm>
            <a:off x="3849941" y="2859781"/>
            <a:ext cx="251369" cy="792088"/>
          </a:xfrm>
          <a:custGeom>
            <a:rect b="b" l="l" r="r" t="t"/>
            <a:pathLst>
              <a:path extrusionOk="0" h="1153598" w="252028">
                <a:moveTo>
                  <a:pt x="35947" y="0"/>
                </a:moveTo>
                <a:lnTo>
                  <a:pt x="213443" y="0"/>
                </a:lnTo>
                <a:cubicBezTo>
                  <a:pt x="233296" y="0"/>
                  <a:pt x="249390" y="16094"/>
                  <a:pt x="249390" y="35947"/>
                </a:cubicBezTo>
                <a:lnTo>
                  <a:pt x="249390" y="73825"/>
                </a:lnTo>
                <a:lnTo>
                  <a:pt x="252028" y="73825"/>
                </a:lnTo>
                <a:lnTo>
                  <a:pt x="252028" y="1153598"/>
                </a:lnTo>
                <a:lnTo>
                  <a:pt x="0" y="1153598"/>
                </a:lnTo>
                <a:lnTo>
                  <a:pt x="0" y="215679"/>
                </a:lnTo>
                <a:lnTo>
                  <a:pt x="0" y="73825"/>
                </a:lnTo>
                <a:lnTo>
                  <a:pt x="0" y="35947"/>
                </a:lnTo>
                <a:cubicBezTo>
                  <a:pt x="0" y="16094"/>
                  <a:pt x="16094" y="0"/>
                  <a:pt x="35947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9"/>
          <p:cNvSpPr/>
          <p:nvPr/>
        </p:nvSpPr>
        <p:spPr>
          <a:xfrm>
            <a:off x="5199432" y="1593923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9"/>
          <p:cNvSpPr txBox="1"/>
          <p:nvPr>
            <p:ph idx="9" type="body"/>
          </p:nvPr>
        </p:nvSpPr>
        <p:spPr>
          <a:xfrm>
            <a:off x="5291708" y="1971599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idx="13" type="body"/>
          </p:nvPr>
        </p:nvSpPr>
        <p:spPr>
          <a:xfrm>
            <a:off x="5291708" y="1658357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9"/>
          <p:cNvSpPr/>
          <p:nvPr/>
        </p:nvSpPr>
        <p:spPr>
          <a:xfrm>
            <a:off x="5199432" y="2420160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9"/>
          <p:cNvSpPr txBox="1"/>
          <p:nvPr>
            <p:ph idx="14" type="body"/>
          </p:nvPr>
        </p:nvSpPr>
        <p:spPr>
          <a:xfrm>
            <a:off x="5291708" y="2797836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5" type="body"/>
          </p:nvPr>
        </p:nvSpPr>
        <p:spPr>
          <a:xfrm>
            <a:off x="5291708" y="2484594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9"/>
          <p:cNvSpPr/>
          <p:nvPr/>
        </p:nvSpPr>
        <p:spPr>
          <a:xfrm>
            <a:off x="5199432" y="3246397"/>
            <a:ext cx="3024336" cy="761803"/>
          </a:xfrm>
          <a:prstGeom prst="roundRect">
            <a:avLst>
              <a:gd fmla="val 16667" name="adj"/>
            </a:avLst>
          </a:prstGeom>
          <a:solidFill>
            <a:srgbClr val="D8D8D8">
              <a:alpha val="9803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9"/>
          <p:cNvSpPr txBox="1"/>
          <p:nvPr>
            <p:ph idx="16" type="body"/>
          </p:nvPr>
        </p:nvSpPr>
        <p:spPr>
          <a:xfrm>
            <a:off x="5291708" y="3624073"/>
            <a:ext cx="2808288" cy="344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17" type="body"/>
          </p:nvPr>
        </p:nvSpPr>
        <p:spPr>
          <a:xfrm>
            <a:off x="5291708" y="3310831"/>
            <a:ext cx="2808288" cy="248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атистика 2">
  <p:cSld name="Статистика 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0"/>
          <p:cNvSpPr/>
          <p:nvPr/>
        </p:nvSpPr>
        <p:spPr>
          <a:xfrm>
            <a:off x="6300192" y="127560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0"/>
          <p:cNvCxnSpPr/>
          <p:nvPr/>
        </p:nvCxnSpPr>
        <p:spPr>
          <a:xfrm>
            <a:off x="1907704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0"/>
          <p:cNvCxnSpPr/>
          <p:nvPr/>
        </p:nvCxnSpPr>
        <p:spPr>
          <a:xfrm>
            <a:off x="2621628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40"/>
          <p:cNvCxnSpPr/>
          <p:nvPr/>
        </p:nvCxnSpPr>
        <p:spPr>
          <a:xfrm>
            <a:off x="3347864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40"/>
          <p:cNvCxnSpPr/>
          <p:nvPr/>
        </p:nvCxnSpPr>
        <p:spPr>
          <a:xfrm>
            <a:off x="4013907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40"/>
          <p:cNvCxnSpPr/>
          <p:nvPr/>
        </p:nvCxnSpPr>
        <p:spPr>
          <a:xfrm>
            <a:off x="4716016" y="1419622"/>
            <a:ext cx="0" cy="3024336"/>
          </a:xfrm>
          <a:prstGeom prst="straightConnector1">
            <a:avLst/>
          </a:prstGeom>
          <a:noFill/>
          <a:ln cap="flat" cmpd="sng" w="9525">
            <a:solidFill>
              <a:srgbClr val="FD0C50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40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>
                <a:solidFill>
                  <a:srgbClr val="E4EAE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0"/>
          <p:cNvSpPr/>
          <p:nvPr/>
        </p:nvSpPr>
        <p:spPr>
          <a:xfrm>
            <a:off x="683568" y="1419622"/>
            <a:ext cx="720080" cy="302433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0"/>
          <p:cNvSpPr/>
          <p:nvPr/>
        </p:nvSpPr>
        <p:spPr>
          <a:xfrm>
            <a:off x="971600" y="1707654"/>
            <a:ext cx="3312368" cy="432048"/>
          </a:xfrm>
          <a:prstGeom prst="cube">
            <a:avLst>
              <a:gd fmla="val 25000" name="adj"/>
            </a:avLst>
          </a:prstGeom>
          <a:solidFill>
            <a:srgbClr val="FD0C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0"/>
          <p:cNvSpPr/>
          <p:nvPr/>
        </p:nvSpPr>
        <p:spPr>
          <a:xfrm>
            <a:off x="971600" y="2370382"/>
            <a:ext cx="2160240" cy="432000"/>
          </a:xfrm>
          <a:prstGeom prst="cube">
            <a:avLst>
              <a:gd fmla="val 25000" name="adj"/>
            </a:avLst>
          </a:prstGeom>
          <a:solidFill>
            <a:srgbClr val="636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0"/>
          <p:cNvSpPr/>
          <p:nvPr/>
        </p:nvSpPr>
        <p:spPr>
          <a:xfrm>
            <a:off x="971600" y="3033110"/>
            <a:ext cx="2520280" cy="432000"/>
          </a:xfrm>
          <a:prstGeom prst="cube">
            <a:avLst>
              <a:gd fmla="val 25000" name="adj"/>
            </a:avLst>
          </a:prstGeom>
          <a:solidFill>
            <a:srgbClr val="0FA6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0"/>
          <p:cNvSpPr/>
          <p:nvPr/>
        </p:nvSpPr>
        <p:spPr>
          <a:xfrm>
            <a:off x="971600" y="3695838"/>
            <a:ext cx="2808312" cy="432000"/>
          </a:xfrm>
          <a:prstGeom prst="cube">
            <a:avLst>
              <a:gd fmla="val 25000" name="adj"/>
            </a:avLst>
          </a:prstGeom>
          <a:solidFill>
            <a:srgbClr val="DC37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0"/>
          <p:cNvSpPr txBox="1"/>
          <p:nvPr>
            <p:ph idx="1" type="body"/>
          </p:nvPr>
        </p:nvSpPr>
        <p:spPr>
          <a:xfrm>
            <a:off x="755452" y="4516314"/>
            <a:ext cx="432296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2" type="body"/>
          </p:nvPr>
        </p:nvSpPr>
        <p:spPr>
          <a:xfrm>
            <a:off x="165561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3" type="body"/>
          </p:nvPr>
        </p:nvSpPr>
        <p:spPr>
          <a:xfrm>
            <a:off x="237569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4" type="body"/>
          </p:nvPr>
        </p:nvSpPr>
        <p:spPr>
          <a:xfrm>
            <a:off x="3095774" y="4516314"/>
            <a:ext cx="504180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5" type="body"/>
          </p:nvPr>
        </p:nvSpPr>
        <p:spPr>
          <a:xfrm>
            <a:off x="3748607" y="4516314"/>
            <a:ext cx="540122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6" type="body"/>
          </p:nvPr>
        </p:nvSpPr>
        <p:spPr>
          <a:xfrm>
            <a:off x="4445955" y="4516314"/>
            <a:ext cx="540122" cy="215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900"/>
              <a:buNone/>
              <a:defRPr sz="9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7" type="body"/>
          </p:nvPr>
        </p:nvSpPr>
        <p:spPr>
          <a:xfrm>
            <a:off x="6403947" y="127560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0"/>
          <p:cNvSpPr txBox="1"/>
          <p:nvPr>
            <p:ph idx="8" type="body"/>
          </p:nvPr>
        </p:nvSpPr>
        <p:spPr>
          <a:xfrm>
            <a:off x="6403947" y="159121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40"/>
          <p:cNvSpPr/>
          <p:nvPr/>
        </p:nvSpPr>
        <p:spPr>
          <a:xfrm>
            <a:off x="6300192" y="213987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0"/>
          <p:cNvSpPr/>
          <p:nvPr/>
        </p:nvSpPr>
        <p:spPr>
          <a:xfrm>
            <a:off x="6300192" y="300414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0"/>
          <p:cNvSpPr/>
          <p:nvPr/>
        </p:nvSpPr>
        <p:spPr>
          <a:xfrm>
            <a:off x="6300192" y="3868416"/>
            <a:ext cx="2520280" cy="674325"/>
          </a:xfrm>
          <a:prstGeom prst="roundRect">
            <a:avLst>
              <a:gd fmla="val 16667" name="adj"/>
            </a:avLst>
          </a:prstGeom>
          <a:solidFill>
            <a:srgbClr val="D8D8D8">
              <a:alpha val="24705"/>
            </a:srgbClr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0"/>
          <p:cNvSpPr txBox="1"/>
          <p:nvPr>
            <p:ph idx="9" type="body"/>
          </p:nvPr>
        </p:nvSpPr>
        <p:spPr>
          <a:xfrm>
            <a:off x="6403947" y="213888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6363F3"/>
              </a:buClr>
              <a:buSzPts val="1600"/>
              <a:buNone/>
              <a:defRPr>
                <a:solidFill>
                  <a:srgbClr val="6363F3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3" type="body"/>
          </p:nvPr>
        </p:nvSpPr>
        <p:spPr>
          <a:xfrm>
            <a:off x="6403947" y="245449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4" type="body"/>
          </p:nvPr>
        </p:nvSpPr>
        <p:spPr>
          <a:xfrm>
            <a:off x="6403947" y="2996396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0FA6FB"/>
              </a:buClr>
              <a:buSzPts val="1600"/>
              <a:buNone/>
              <a:defRPr>
                <a:solidFill>
                  <a:srgbClr val="0FA6FB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5" type="body"/>
          </p:nvPr>
        </p:nvSpPr>
        <p:spPr>
          <a:xfrm>
            <a:off x="6403947" y="3312005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6" type="body"/>
          </p:nvPr>
        </p:nvSpPr>
        <p:spPr>
          <a:xfrm>
            <a:off x="6403947" y="3868242"/>
            <a:ext cx="2272508" cy="315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DC37C9"/>
              </a:buClr>
              <a:buSzPts val="1600"/>
              <a:buNone/>
              <a:defRPr>
                <a:solidFill>
                  <a:srgbClr val="DC37C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17" type="body"/>
          </p:nvPr>
        </p:nvSpPr>
        <p:spPr>
          <a:xfrm>
            <a:off x="6403947" y="4183851"/>
            <a:ext cx="2272508" cy="3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>
                <a:solidFill>
                  <a:srgbClr val="E4EAE9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">
  <p:cSld name="Демо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1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5" name="Google Shape;145;p41"/>
          <p:cNvGrpSpPr/>
          <p:nvPr/>
        </p:nvGrpSpPr>
        <p:grpSpPr>
          <a:xfrm>
            <a:off x="421202" y="1534457"/>
            <a:ext cx="2592288" cy="1872208"/>
            <a:chOff x="3842846" y="930704"/>
            <a:chExt cx="4311631" cy="3284730"/>
          </a:xfrm>
        </p:grpSpPr>
        <p:grpSp>
          <p:nvGrpSpPr>
            <p:cNvPr id="146" name="Google Shape;146;p41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147" name="Google Shape;147;p41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1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9" name="Google Shape;149;p41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0" name="Google Shape;150;p41"/>
          <p:cNvSpPr/>
          <p:nvPr/>
        </p:nvSpPr>
        <p:spPr>
          <a:xfrm>
            <a:off x="7092280" y="1707654"/>
            <a:ext cx="1152128" cy="2103594"/>
          </a:xfrm>
          <a:custGeom>
            <a:rect b="b" l="l" r="r" t="t"/>
            <a:pathLst>
              <a:path extrusionOk="0" h="206345" w="10348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3661" y="1660797"/>
            <a:ext cx="2191743" cy="1296144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8344" y="1851670"/>
            <a:ext cx="1080000" cy="1771902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3" name="Google Shape;153;p41"/>
          <p:cNvCxnSpPr>
            <a:stCxn id="154" idx="3"/>
          </p:cNvCxnSpPr>
          <p:nvPr/>
        </p:nvCxnSpPr>
        <p:spPr>
          <a:xfrm flipH="1" rot="10800000">
            <a:off x="5690121" y="3214414"/>
            <a:ext cx="1579500" cy="4551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rgbClr val="FD0C5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4067944" y="1310546"/>
            <a:ext cx="20542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2" type="body"/>
          </p:nvPr>
        </p:nvSpPr>
        <p:spPr>
          <a:xfrm>
            <a:off x="3635895" y="3955550"/>
            <a:ext cx="2054225" cy="992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3" type="body"/>
          </p:nvPr>
        </p:nvSpPr>
        <p:spPr>
          <a:xfrm>
            <a:off x="3635896" y="3494095"/>
            <a:ext cx="2054225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4" type="body"/>
          </p:nvPr>
        </p:nvSpPr>
        <p:spPr>
          <a:xfrm>
            <a:off x="4089766" y="1759965"/>
            <a:ext cx="2054225" cy="1162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8" name="Google Shape;158;p41"/>
          <p:cNvCxnSpPr>
            <a:stCxn id="155" idx="1"/>
          </p:cNvCxnSpPr>
          <p:nvPr/>
        </p:nvCxnSpPr>
        <p:spPr>
          <a:xfrm flipH="1">
            <a:off x="2665744" y="1485965"/>
            <a:ext cx="1402200" cy="5229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rgbClr val="FD0C50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емо2">
  <p:cSld name="Демо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/>
          <p:nvPr/>
        </p:nvSpPr>
        <p:spPr>
          <a:xfrm>
            <a:off x="362670" y="1059583"/>
            <a:ext cx="3312368" cy="4083917"/>
          </a:xfrm>
          <a:custGeom>
            <a:rect b="b" l="l" r="r" t="t"/>
            <a:pathLst>
              <a:path extrusionOk="0" h="3952245" w="3312368">
                <a:moveTo>
                  <a:pt x="80420" y="0"/>
                </a:moveTo>
                <a:lnTo>
                  <a:pt x="3231948" y="0"/>
                </a:lnTo>
                <a:cubicBezTo>
                  <a:pt x="3276363" y="0"/>
                  <a:pt x="3312368" y="36005"/>
                  <a:pt x="3312368" y="80420"/>
                </a:cubicBezTo>
                <a:lnTo>
                  <a:pt x="3312368" y="156358"/>
                </a:lnTo>
                <a:lnTo>
                  <a:pt x="3312368" y="482511"/>
                </a:lnTo>
                <a:lnTo>
                  <a:pt x="3312368" y="3952245"/>
                </a:lnTo>
                <a:lnTo>
                  <a:pt x="0" y="3952245"/>
                </a:lnTo>
                <a:lnTo>
                  <a:pt x="0" y="482511"/>
                </a:lnTo>
                <a:lnTo>
                  <a:pt x="0" y="156358"/>
                </a:lnTo>
                <a:lnTo>
                  <a:pt x="0" y="80420"/>
                </a:lnTo>
                <a:cubicBezTo>
                  <a:pt x="0" y="36005"/>
                  <a:pt x="36005" y="0"/>
                  <a:pt x="80420" y="0"/>
                </a:cubicBezTo>
                <a:close/>
              </a:path>
            </a:pathLst>
          </a:custGeom>
          <a:solidFill>
            <a:srgbClr val="BFBFBF">
              <a:alpha val="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2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" name="Google Shape;162;p42"/>
          <p:cNvGrpSpPr/>
          <p:nvPr/>
        </p:nvGrpSpPr>
        <p:grpSpPr>
          <a:xfrm>
            <a:off x="4716016" y="1673766"/>
            <a:ext cx="3456384" cy="2541192"/>
            <a:chOff x="3842846" y="930704"/>
            <a:chExt cx="4311631" cy="3284730"/>
          </a:xfrm>
        </p:grpSpPr>
        <p:grpSp>
          <p:nvGrpSpPr>
            <p:cNvPr id="163" name="Google Shape;163;p42"/>
            <p:cNvGrpSpPr/>
            <p:nvPr/>
          </p:nvGrpSpPr>
          <p:grpSpPr>
            <a:xfrm>
              <a:off x="3842846" y="930704"/>
              <a:ext cx="4311631" cy="3284730"/>
              <a:chOff x="3463106" y="728568"/>
              <a:chExt cx="4831500" cy="3680782"/>
            </a:xfrm>
          </p:grpSpPr>
          <p:sp>
            <p:nvSpPr>
              <p:cNvPr id="164" name="Google Shape;164;p4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rect b="b" l="l" r="r" t="t"/>
                <a:pathLst>
                  <a:path extrusionOk="0" h="24926" w="65999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42"/>
              <p:cNvSpPr/>
              <p:nvPr/>
            </p:nvSpPr>
            <p:spPr>
              <a:xfrm>
                <a:off x="3463106" y="728568"/>
                <a:ext cx="4831500" cy="3056700"/>
              </a:xfrm>
              <a:prstGeom prst="roundRect">
                <a:avLst>
                  <a:gd fmla="val 3857" name="adj"/>
                </a:avLst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6" name="Google Shape;166;p4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67" name="Google Shape;16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56755" y="1849286"/>
            <a:ext cx="2974905" cy="1759287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42"/>
          <p:cNvSpPr txBox="1"/>
          <p:nvPr>
            <p:ph idx="1" type="body"/>
          </p:nvPr>
        </p:nvSpPr>
        <p:spPr>
          <a:xfrm>
            <a:off x="578694" y="2867955"/>
            <a:ext cx="288032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600"/>
              <a:buNone/>
              <a:defRPr>
                <a:solidFill>
                  <a:srgbClr val="FD0C50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2" type="body"/>
          </p:nvPr>
        </p:nvSpPr>
        <p:spPr>
          <a:xfrm>
            <a:off x="578693" y="3435846"/>
            <a:ext cx="2880321" cy="151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rgbClr val="E4EAE9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1907704" y="274639"/>
            <a:ext cx="5184576" cy="784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E4EAE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4EA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pos="56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jpg"/><Relationship Id="rId9" Type="http://schemas.openxmlformats.org/officeDocument/2006/relationships/image" Target="../media/image17.png"/><Relationship Id="rId5" Type="http://schemas.openxmlformats.org/officeDocument/2006/relationships/image" Target="../media/image16.jpg"/><Relationship Id="rId6" Type="http://schemas.openxmlformats.org/officeDocument/2006/relationships/image" Target="../media/image25.jpg"/><Relationship Id="rId7" Type="http://schemas.openxmlformats.org/officeDocument/2006/relationships/image" Target="../media/image19.jp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/>
          <p:nvPr>
            <p:ph idx="1" type="subTitle"/>
          </p:nvPr>
        </p:nvSpPr>
        <p:spPr>
          <a:xfrm>
            <a:off x="1367700" y="1918152"/>
            <a:ext cx="64086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                            </a:t>
            </a:r>
            <a:r>
              <a:rPr b="1" lang="ru-RU"/>
              <a:t>Задача 04.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Рекомендательный сервис по выявлению перспективных производственных ниш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на основе таможенной статистики</a:t>
            </a:r>
            <a:endParaRPr/>
          </a:p>
        </p:txBody>
      </p:sp>
      <p:sp>
        <p:nvSpPr>
          <p:cNvPr id="306" name="Google Shape;306;p6"/>
          <p:cNvSpPr txBox="1"/>
          <p:nvPr>
            <p:ph idx="2" type="body"/>
          </p:nvPr>
        </p:nvSpPr>
        <p:spPr>
          <a:xfrm>
            <a:off x="191375" y="627300"/>
            <a:ext cx="20607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590"/>
              <a:buNone/>
            </a:pPr>
            <a:r>
              <a:rPr b="1" i="1" lang="ru-RU" sz="1690">
                <a:latin typeface="Montserrat"/>
                <a:ea typeface="Montserrat"/>
                <a:cs typeface="Montserrat"/>
                <a:sym typeface="Montserrat"/>
              </a:rPr>
              <a:t>Команда R2-D2</a:t>
            </a:r>
            <a:endParaRPr b="1" i="1" sz="169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7" name="Google Shape;307;p6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08" name="Google Shape;30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0" name="Google Shape;31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1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6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6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/>
          <p:nvPr/>
        </p:nvSpPr>
        <p:spPr>
          <a:xfrm>
            <a:off x="6326771" y="2814218"/>
            <a:ext cx="1397700" cy="13683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6392249" y="1425237"/>
            <a:ext cx="1266900" cy="1266900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4686320" y="2814218"/>
            <a:ext cx="1397700" cy="13683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4751798" y="1425237"/>
            <a:ext cx="1266900" cy="1266900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3063715" y="2814218"/>
            <a:ext cx="1397700" cy="13683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7"/>
          <p:cNvSpPr/>
          <p:nvPr/>
        </p:nvSpPr>
        <p:spPr>
          <a:xfrm>
            <a:off x="3129193" y="1425237"/>
            <a:ext cx="1266900" cy="1266900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1419550" y="2814218"/>
            <a:ext cx="1397700" cy="1368300"/>
          </a:xfrm>
          <a:prstGeom prst="rect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7"/>
          <p:cNvSpPr/>
          <p:nvPr/>
        </p:nvSpPr>
        <p:spPr>
          <a:xfrm>
            <a:off x="1485028" y="1425237"/>
            <a:ext cx="1266900" cy="1266900"/>
          </a:xfrm>
          <a:prstGeom prst="ellipse">
            <a:avLst/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"/>
          <p:cNvSpPr txBox="1"/>
          <p:nvPr>
            <p:ph type="title"/>
          </p:nvPr>
        </p:nvSpPr>
        <p:spPr>
          <a:xfrm>
            <a:off x="1872149" y="267494"/>
            <a:ext cx="5284423" cy="568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Наша команда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7" name="Google Shape;327;p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3768" l="40320" r="12160" t="21892"/>
          <a:stretch/>
        </p:blipFill>
        <p:spPr>
          <a:xfrm>
            <a:off x="1578538" y="1499185"/>
            <a:ext cx="1079700" cy="111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1756" r="1756" t="0"/>
          <a:stretch/>
        </p:blipFill>
        <p:spPr>
          <a:xfrm>
            <a:off x="3212025" y="1499175"/>
            <a:ext cx="1108500" cy="111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7162" l="0" r="0" t="7162"/>
          <a:stretch/>
        </p:blipFill>
        <p:spPr>
          <a:xfrm>
            <a:off x="4825525" y="1499175"/>
            <a:ext cx="1117200" cy="1119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30" name="Google Shape;330;p7"/>
          <p:cNvPicPr preferRelativeResize="0"/>
          <p:nvPr>
            <p:ph idx="5" type="pic"/>
          </p:nvPr>
        </p:nvPicPr>
        <p:blipFill rotWithShape="1">
          <a:blip r:embed="rId7">
            <a:alphaModFix/>
          </a:blip>
          <a:srcRect b="15550" l="0" r="0" t="15550"/>
          <a:stretch/>
        </p:blipFill>
        <p:spPr>
          <a:xfrm>
            <a:off x="6478794" y="1499185"/>
            <a:ext cx="1079700" cy="1119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1" name="Google Shape;331;p7"/>
          <p:cNvSpPr txBox="1"/>
          <p:nvPr>
            <p:ph idx="1" type="body"/>
          </p:nvPr>
        </p:nvSpPr>
        <p:spPr>
          <a:xfrm>
            <a:off x="1484738" y="2873478"/>
            <a:ext cx="126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Анастасия Менькова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7"/>
          <p:cNvSpPr txBox="1"/>
          <p:nvPr>
            <p:ph idx="7" type="body"/>
          </p:nvPr>
        </p:nvSpPr>
        <p:spPr>
          <a:xfrm>
            <a:off x="1485029" y="3148956"/>
            <a:ext cx="1266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Капитан / аналитик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7"/>
          <p:cNvSpPr txBox="1"/>
          <p:nvPr>
            <p:ph idx="8" type="body"/>
          </p:nvPr>
        </p:nvSpPr>
        <p:spPr>
          <a:xfrm>
            <a:off x="3128807" y="2873478"/>
            <a:ext cx="12675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Евгений Суковатых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7"/>
          <p:cNvSpPr txBox="1"/>
          <p:nvPr>
            <p:ph idx="9" type="body"/>
          </p:nvPr>
        </p:nvSpPr>
        <p:spPr>
          <a:xfrm>
            <a:off x="4755150" y="2873475"/>
            <a:ext cx="13383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Суйрам Магомедрасулов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7"/>
          <p:cNvSpPr txBox="1"/>
          <p:nvPr>
            <p:ph idx="13" type="body"/>
          </p:nvPr>
        </p:nvSpPr>
        <p:spPr>
          <a:xfrm>
            <a:off x="6394349" y="2873478"/>
            <a:ext cx="12627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3600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Андрей Сорокин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7"/>
          <p:cNvSpPr txBox="1"/>
          <p:nvPr>
            <p:ph idx="15" type="body"/>
          </p:nvPr>
        </p:nvSpPr>
        <p:spPr>
          <a:xfrm>
            <a:off x="1419554" y="3569036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+7 (996) 0656856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7"/>
          <p:cNvSpPr txBox="1"/>
          <p:nvPr>
            <p:ph idx="16" type="body"/>
          </p:nvPr>
        </p:nvSpPr>
        <p:spPr>
          <a:xfrm>
            <a:off x="1375650" y="3858600"/>
            <a:ext cx="1397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nastyamenkova@yandex.ru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7"/>
          <p:cNvSpPr txBox="1"/>
          <p:nvPr>
            <p:ph idx="17" type="body"/>
          </p:nvPr>
        </p:nvSpPr>
        <p:spPr>
          <a:xfrm>
            <a:off x="3211938" y="3149075"/>
            <a:ext cx="1079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аналитик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7"/>
          <p:cNvSpPr txBox="1"/>
          <p:nvPr>
            <p:ph idx="18" type="body"/>
          </p:nvPr>
        </p:nvSpPr>
        <p:spPr>
          <a:xfrm>
            <a:off x="3129193" y="3567486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+7 (964) 9153191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7"/>
          <p:cNvSpPr txBox="1"/>
          <p:nvPr>
            <p:ph idx="19" type="body"/>
          </p:nvPr>
        </p:nvSpPr>
        <p:spPr>
          <a:xfrm>
            <a:off x="3063725" y="3893375"/>
            <a:ext cx="14106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evgeny.sukovatykh@mail.ru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7"/>
          <p:cNvSpPr txBox="1"/>
          <p:nvPr>
            <p:ph idx="20" type="body"/>
          </p:nvPr>
        </p:nvSpPr>
        <p:spPr>
          <a:xfrm>
            <a:off x="4751736" y="3149093"/>
            <a:ext cx="1266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5849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дизайнер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7"/>
          <p:cNvSpPr txBox="1"/>
          <p:nvPr>
            <p:ph idx="21" type="body"/>
          </p:nvPr>
        </p:nvSpPr>
        <p:spPr>
          <a:xfrm>
            <a:off x="4760649" y="3569098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+7(989) 478 17 93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7"/>
          <p:cNvSpPr txBox="1"/>
          <p:nvPr>
            <p:ph idx="22" type="body"/>
          </p:nvPr>
        </p:nvSpPr>
        <p:spPr>
          <a:xfrm>
            <a:off x="4751799" y="3858594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ct val="1000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sulik.50@mail.ru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7"/>
          <p:cNvSpPr txBox="1"/>
          <p:nvPr>
            <p:ph idx="23" type="body"/>
          </p:nvPr>
        </p:nvSpPr>
        <p:spPr>
          <a:xfrm>
            <a:off x="6308916" y="3142014"/>
            <a:ext cx="1266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49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системный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101600" lvl="0" marL="207450" rtl="0" algn="ctr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аналитик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7"/>
          <p:cNvSpPr txBox="1"/>
          <p:nvPr>
            <p:ph idx="24" type="body"/>
          </p:nvPr>
        </p:nvSpPr>
        <p:spPr>
          <a:xfrm>
            <a:off x="6392249" y="3567486"/>
            <a:ext cx="12669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7"/>
          <p:cNvSpPr txBox="1"/>
          <p:nvPr>
            <p:ph idx="25" type="body"/>
          </p:nvPr>
        </p:nvSpPr>
        <p:spPr>
          <a:xfrm>
            <a:off x="6390516" y="3849435"/>
            <a:ext cx="12663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07450" rtl="0" algn="l">
              <a:spcBef>
                <a:spcPts val="0"/>
              </a:spcBef>
              <a:spcAft>
                <a:spcPts val="0"/>
              </a:spcAft>
              <a:buClr>
                <a:srgbClr val="FD0C50"/>
              </a:buClr>
              <a:buSzPts val="1100"/>
              <a:buFont typeface="Courier New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7" name="Google Shape;347;p7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48" name="Google Shape;348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0" name="Google Shape;350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091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7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7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b05f8262aecc742_0"/>
          <p:cNvSpPr txBox="1"/>
          <p:nvPr/>
        </p:nvSpPr>
        <p:spPr>
          <a:xfrm>
            <a:off x="4348175" y="940200"/>
            <a:ext cx="45450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Ввиду отсутствия в нашей команде бекэнд и фронтэнд разработчиков, мы решили сосредоточиться на других аспектах решения.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Мы предлагаем альтернативную концепцию решения нашей задачи: интеграцию приложения в сайт Федеральной Таможенной Службы.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Это позволит сэкономить на ресурсах, не производить ненужного копирования данных, уменьшить риск утечек. В интересах и по желанию обоих ведомств структура базы может быть изменена, стать более удобной, что даст возможность получать обновления онлайн и в более подходящем формате, что должно снизить нагрузку и увеличить скорость работы.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В дальнейшем предлагаем расширять сотрудничество между регионами в сфере инвестиций, на базе этого приложения, улучшая и дорабатывая его совместно. Так, например, можно будет распределять инвестиции в регионы, в том числе в интересах Москвы.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Считаем такое решение максимально продуктивным и выгодным для всех участников процесса.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60" name="Google Shape;360;g5b05f8262aecc742_0"/>
          <p:cNvSpPr txBox="1"/>
          <p:nvPr/>
        </p:nvSpPr>
        <p:spPr>
          <a:xfrm>
            <a:off x="620164" y="1303920"/>
            <a:ext cx="286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pic>
        <p:nvPicPr>
          <p:cNvPr id="361" name="Google Shape;361;g5b05f8262aecc74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1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5b05f8262aecc74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g5b05f8262aecc742_0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4" name="Google Shape;364;g5b05f8262aecc742_0"/>
          <p:cNvGrpSpPr/>
          <p:nvPr/>
        </p:nvGrpSpPr>
        <p:grpSpPr>
          <a:xfrm>
            <a:off x="276201" y="199588"/>
            <a:ext cx="1338403" cy="318036"/>
            <a:chOff x="5926010" y="120514"/>
            <a:chExt cx="1494420" cy="333511"/>
          </a:xfrm>
        </p:grpSpPr>
        <p:pic>
          <p:nvPicPr>
            <p:cNvPr id="365" name="Google Shape;365;g5b05f8262aecc742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g5b05f8262aecc742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7" name="Google Shape;367;g5b05f8262aecc742_0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68" name="Google Shape;368;g5b05f8262aecc742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175" y="1413424"/>
            <a:ext cx="3474975" cy="23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6a881977462b0b7c_0"/>
          <p:cNvSpPr txBox="1"/>
          <p:nvPr>
            <p:ph type="title"/>
          </p:nvPr>
        </p:nvSpPr>
        <p:spPr>
          <a:xfrm>
            <a:off x="1907704" y="274639"/>
            <a:ext cx="5184600" cy="78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Описание решения</a:t>
            </a:r>
            <a:endParaRPr/>
          </a:p>
        </p:txBody>
      </p:sp>
      <p:sp>
        <p:nvSpPr>
          <p:cNvPr id="375" name="Google Shape;375;g6a881977462b0b7c_0"/>
          <p:cNvSpPr txBox="1"/>
          <p:nvPr>
            <p:ph idx="2" type="body"/>
          </p:nvPr>
        </p:nvSpPr>
        <p:spPr>
          <a:xfrm>
            <a:off x="578700" y="1305156"/>
            <a:ext cx="2880300" cy="36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Решение представляет из себя одностраничное приложение,  интегрированное в сайт ФТС, и соответственно, имеющее доступ на чтение ко всей базе.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Основываясь на данных, приложение определяет критически важные направления для инвестиций и показывает их в отдельном рекомендательном блоке.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В бло</a:t>
            </a:r>
            <a:r>
              <a:rPr lang="ru-RU" sz="1000"/>
              <a:t>ке визуализации можно получить больше информации по необходимым нишам, разделам, направлениям. Предполагается что визуализации будут интерактивными для более нативного управления.</a:t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/>
              <a:t>Благодаря блоку фильтрации можно точно определить необходимую область анализа. В том числе блок рекомендаций является отзывчивым к фильтрам, углубляясь в ниши по мере выбора.</a:t>
            </a:r>
            <a:endParaRPr sz="1000"/>
          </a:p>
        </p:txBody>
      </p:sp>
      <p:sp>
        <p:nvSpPr>
          <p:cNvPr id="376" name="Google Shape;376;g6a881977462b0b7c_0"/>
          <p:cNvSpPr txBox="1"/>
          <p:nvPr/>
        </p:nvSpPr>
        <p:spPr>
          <a:xfrm>
            <a:off x="3894926" y="2971148"/>
            <a:ext cx="472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377" name="Google Shape;377;g6a881977462b0b7c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1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6a881977462b0b7c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g6a881977462b0b7c_0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0" name="Google Shape;380;g6a881977462b0b7c_0"/>
          <p:cNvGrpSpPr/>
          <p:nvPr/>
        </p:nvGrpSpPr>
        <p:grpSpPr>
          <a:xfrm>
            <a:off x="276201" y="199588"/>
            <a:ext cx="1338403" cy="318036"/>
            <a:chOff x="5926010" y="120514"/>
            <a:chExt cx="1494420" cy="333511"/>
          </a:xfrm>
        </p:grpSpPr>
        <p:pic>
          <p:nvPicPr>
            <p:cNvPr id="381" name="Google Shape;381;g6a881977462b0b7c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g6a881977462b0b7c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g6a881977462b0b7c_0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84" name="Google Shape;384;g6a881977462b0b7c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3325" y="1059450"/>
            <a:ext cx="4013727" cy="35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"/>
          <p:cNvSpPr txBox="1"/>
          <p:nvPr>
            <p:ph type="title"/>
          </p:nvPr>
        </p:nvSpPr>
        <p:spPr>
          <a:xfrm>
            <a:off x="1907704" y="274639"/>
            <a:ext cx="518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4EAE9"/>
              </a:buClr>
              <a:buSzPts val="2800"/>
              <a:buFont typeface="Arial"/>
              <a:buNone/>
            </a:pPr>
            <a:r>
              <a:rPr lang="ru-RU">
                <a:latin typeface="Montserrat"/>
                <a:ea typeface="Montserrat"/>
                <a:cs typeface="Montserrat"/>
                <a:sym typeface="Montserrat"/>
              </a:rPr>
              <a:t>Структура приложения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14"/>
          <p:cNvSpPr txBox="1"/>
          <p:nvPr>
            <p:ph idx="2" type="body"/>
          </p:nvPr>
        </p:nvSpPr>
        <p:spPr>
          <a:xfrm>
            <a:off x="749931" y="1525023"/>
            <a:ext cx="2880300" cy="3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Блок авторизации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Блок рекомендаций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Блок выбора настроек и фильтров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Блок выбора раздела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Блок выбора способа ранжирования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Блок сохранения наборов фильтров - Избранное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Блок истории фильтров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lang="ru-RU" sz="1200">
                <a:latin typeface="Montserrat"/>
                <a:ea typeface="Montserrat"/>
                <a:cs typeface="Montserrat"/>
                <a:sym typeface="Montserrat"/>
              </a:rPr>
              <a:t>Блок построения визуализаций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1" name="Google Shape;391;p14"/>
          <p:cNvGrpSpPr/>
          <p:nvPr/>
        </p:nvGrpSpPr>
        <p:grpSpPr>
          <a:xfrm>
            <a:off x="276227" y="199589"/>
            <a:ext cx="1338409" cy="318038"/>
            <a:chOff x="5926010" y="120514"/>
            <a:chExt cx="1494420" cy="333511"/>
          </a:xfrm>
        </p:grpSpPr>
        <p:pic>
          <p:nvPicPr>
            <p:cNvPr id="392" name="Google Shape;39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4" name="Google Shape;3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7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14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14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398" name="Google Shape;3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37715" y="992575"/>
            <a:ext cx="4013727" cy="352162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4"/>
          <p:cNvSpPr/>
          <p:nvPr/>
        </p:nvSpPr>
        <p:spPr>
          <a:xfrm>
            <a:off x="4193395" y="1738985"/>
            <a:ext cx="3786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7316109" y="992586"/>
            <a:ext cx="3786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4147920" y="2183661"/>
            <a:ext cx="3786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4980340" y="1525017"/>
            <a:ext cx="3786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7434692" y="3037104"/>
            <a:ext cx="3786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7434693" y="1944840"/>
            <a:ext cx="3786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4980339" y="2954713"/>
            <a:ext cx="3786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4193395" y="3123742"/>
            <a:ext cx="378600" cy="30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a9affa24e1e72_17"/>
          <p:cNvSpPr txBox="1"/>
          <p:nvPr/>
        </p:nvSpPr>
        <p:spPr>
          <a:xfrm>
            <a:off x="2927998" y="206214"/>
            <a:ext cx="32880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rgbClr val="FFFFFF"/>
                </a:solidFill>
              </a:rPr>
              <a:t>Авторизация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413" name="Google Shape;413;g28a9affa24e1e72_17"/>
          <p:cNvSpPr txBox="1"/>
          <p:nvPr/>
        </p:nvSpPr>
        <p:spPr>
          <a:xfrm>
            <a:off x="6838486" y="1017150"/>
            <a:ext cx="1898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Блок подразумевает стандартную авторизацию по паре логин-пароль.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Каждому авторизованному пользователю присваивается роль согласно его зоне ответственности и должностным обязанностям.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FFFFFF"/>
                </a:solidFill>
              </a:rPr>
              <a:t>Администратор имеет доступ ко всем разделам и полям, в т.ч. истории просмотра и избранному всех пользователей, а также право регистрации нового пользователя.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graphicFrame>
        <p:nvGraphicFramePr>
          <p:cNvPr id="414" name="Google Shape;414;g28a9affa24e1e72_17"/>
          <p:cNvGraphicFramePr/>
          <p:nvPr/>
        </p:nvGraphicFramePr>
        <p:xfrm>
          <a:off x="250828" y="102871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{EB5E647A-F2A1-480A-A690-5E6775FDB093}</a:tableStyleId>
              </a:tblPr>
              <a:tblGrid>
                <a:gridCol w="1203950"/>
                <a:gridCol w="1776575"/>
                <a:gridCol w="1144600"/>
                <a:gridCol w="1137850"/>
                <a:gridCol w="1044100"/>
              </a:tblGrid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Руководитель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6604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Старший специалист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382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Младший специалист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Блок авторизации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Смена пароля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Блок выбора фильтров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Выбор фильтра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Блок выбора раздела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Выбор раздела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382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Разграничение прав доступа к разделам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6604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382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Блок способа ранжирования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Выбор способа ранжирования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382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Избранное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Чтение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Запись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Удаление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Недавно просмотренное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Чтение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20320" marR="3937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Визуализации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3048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Чтение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37465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5" name="Google Shape;415;g28a9affa24e1e7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1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28a9affa24e1e7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g28a9affa24e1e72_17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8" name="Google Shape;418;g28a9affa24e1e72_17"/>
          <p:cNvGrpSpPr/>
          <p:nvPr/>
        </p:nvGrpSpPr>
        <p:grpSpPr>
          <a:xfrm>
            <a:off x="276201" y="199588"/>
            <a:ext cx="1338403" cy="318036"/>
            <a:chOff x="5926010" y="120514"/>
            <a:chExt cx="1494420" cy="333511"/>
          </a:xfrm>
        </p:grpSpPr>
        <p:pic>
          <p:nvPicPr>
            <p:cNvPr id="419" name="Google Shape;419;g28a9affa24e1e72_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g28a9affa24e1e72_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" name="Google Shape;421;g28a9affa24e1e72_17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95d776cdf481a_0"/>
          <p:cNvSpPr txBox="1"/>
          <p:nvPr/>
        </p:nvSpPr>
        <p:spPr>
          <a:xfrm>
            <a:off x="2386051" y="517632"/>
            <a:ext cx="4371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rgbClr val="FFFFFF"/>
                </a:solidFill>
              </a:rPr>
              <a:t>Блок рекомендаций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428" name="Google Shape;428;g2295d776cdf481a_0"/>
          <p:cNvSpPr txBox="1"/>
          <p:nvPr/>
        </p:nvSpPr>
        <p:spPr>
          <a:xfrm>
            <a:off x="687303" y="3428820"/>
            <a:ext cx="776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В этом блоке показываются самые перспективные для инвестиций позиции, предполагается что он должен использоваться для старта анализа, чтобы специалист мог, постепенно углубляясь в рекомендованные позиции, сузить направление для инвестиций.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Информация попадает в эти блоки на основе топа падения импорта и других условий, а также в зависимости от выбранных фильтров, чтобы специалист мог влиять на рекомендации с учетом дополнительной информации.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29" name="Google Shape;429;g2295d776cdf481a_0"/>
          <p:cNvGrpSpPr/>
          <p:nvPr/>
        </p:nvGrpSpPr>
        <p:grpSpPr>
          <a:xfrm>
            <a:off x="276201" y="199588"/>
            <a:ext cx="1338403" cy="318036"/>
            <a:chOff x="5926010" y="120514"/>
            <a:chExt cx="1494420" cy="333511"/>
          </a:xfrm>
        </p:grpSpPr>
        <p:pic>
          <p:nvPicPr>
            <p:cNvPr id="430" name="Google Shape;430;g2295d776cdf481a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g2295d776cdf481a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2" name="Google Shape;432;g2295d776cdf481a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1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2295d776cdf481a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g2295d776cdf481a_0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g2295d776cdf481a_0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6" name="Google Shape;436;g2295d776cdf481a_0"/>
          <p:cNvSpPr txBox="1"/>
          <p:nvPr/>
        </p:nvSpPr>
        <p:spPr>
          <a:xfrm>
            <a:off x="1211397" y="1973228"/>
            <a:ext cx="9144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FFFFFF"/>
              </a:solidFill>
            </a:endParaRPr>
          </a:p>
        </p:txBody>
      </p:sp>
      <p:pic>
        <p:nvPicPr>
          <p:cNvPr id="437" name="Google Shape;437;g2295d776cdf481a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850" y="1743925"/>
            <a:ext cx="8094301" cy="101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88610812f8e25da_0"/>
          <p:cNvSpPr txBox="1"/>
          <p:nvPr/>
        </p:nvSpPr>
        <p:spPr>
          <a:xfrm>
            <a:off x="2386051" y="517632"/>
            <a:ext cx="4371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rgbClr val="FFFFFF"/>
                </a:solidFill>
              </a:rPr>
              <a:t>Визуализация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444" name="Google Shape;444;g188610812f8e25da_0"/>
          <p:cNvSpPr txBox="1"/>
          <p:nvPr/>
        </p:nvSpPr>
        <p:spPr>
          <a:xfrm>
            <a:off x="464210" y="1347355"/>
            <a:ext cx="2268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Визуализация - неотъемлемый элемент приложения позволяющий оценить рекомендации и  более точно определить отрасль для инвестиций.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Благодаря блоку фильтрации можно гибко изменять параметры данных, эти изменения сразу же можно оценить визуально, и при необходимости нативно управлять фильтрацией при помощи “отзывчивых” диаграмм.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Результаты фильтрации можно экспортировать, либо сохранять для последующего возвращения к визуализации или для того чтобы поделиться результатом с коллегами.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45" name="Google Shape;445;g188610812f8e25da_0"/>
          <p:cNvGrpSpPr/>
          <p:nvPr/>
        </p:nvGrpSpPr>
        <p:grpSpPr>
          <a:xfrm>
            <a:off x="276201" y="199588"/>
            <a:ext cx="1338403" cy="318036"/>
            <a:chOff x="5926010" y="120514"/>
            <a:chExt cx="1494420" cy="333511"/>
          </a:xfrm>
        </p:grpSpPr>
        <p:pic>
          <p:nvPicPr>
            <p:cNvPr id="446" name="Google Shape;446;g188610812f8e25da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g188610812f8e25da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" name="Google Shape;448;g188610812f8e25da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1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188610812f8e25da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0" name="Google Shape;450;g188610812f8e25da_0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g188610812f8e25da_0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2" name="Google Shape;452;g188610812f8e25da_0"/>
          <p:cNvSpPr txBox="1"/>
          <p:nvPr/>
        </p:nvSpPr>
        <p:spPr>
          <a:xfrm>
            <a:off x="4274115" y="2281864"/>
            <a:ext cx="504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453" name="Google Shape;453;g188610812f8e25da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3275" y="1435625"/>
            <a:ext cx="4192925" cy="3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d82e5061900f2c5_0"/>
          <p:cNvSpPr txBox="1"/>
          <p:nvPr/>
        </p:nvSpPr>
        <p:spPr>
          <a:xfrm>
            <a:off x="2386051" y="517632"/>
            <a:ext cx="4371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rgbClr val="FFFFFF"/>
                </a:solidFill>
              </a:rPr>
              <a:t>Развитие</a:t>
            </a:r>
            <a:endParaRPr sz="3100">
              <a:solidFill>
                <a:srgbClr val="FFFFFF"/>
              </a:solidFill>
            </a:endParaRPr>
          </a:p>
        </p:txBody>
      </p:sp>
      <p:sp>
        <p:nvSpPr>
          <p:cNvPr id="460" name="Google Shape;460;g7d82e5061900f2c5_0"/>
          <p:cNvSpPr txBox="1"/>
          <p:nvPr/>
        </p:nvSpPr>
        <p:spPr>
          <a:xfrm>
            <a:off x="276210" y="1183330"/>
            <a:ext cx="2268000" cy="23397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Перспективы развития приложения наша команда видит, в первую очередь, в добавлении прогностических инструментов, позволяющих предсказывать тренды и показывать изменения на основании предполагаемых данных.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Это позволить прогнозировать изменения в результате тех или иных предполагаемых инвестиций и вносить необходимые коррективы.</a:t>
            </a:r>
            <a:endParaRPr sz="1000">
              <a:solidFill>
                <a:srgbClr val="FFFFFF"/>
              </a:solidFill>
            </a:endParaRPr>
          </a:p>
        </p:txBody>
      </p:sp>
      <p:grpSp>
        <p:nvGrpSpPr>
          <p:cNvPr id="461" name="Google Shape;461;g7d82e5061900f2c5_0"/>
          <p:cNvGrpSpPr/>
          <p:nvPr/>
        </p:nvGrpSpPr>
        <p:grpSpPr>
          <a:xfrm>
            <a:off x="276201" y="199588"/>
            <a:ext cx="1338403" cy="318036"/>
            <a:chOff x="5926010" y="120514"/>
            <a:chExt cx="1494420" cy="333511"/>
          </a:xfrm>
        </p:grpSpPr>
        <p:pic>
          <p:nvPicPr>
            <p:cNvPr id="462" name="Google Shape;462;g7d82e5061900f2c5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8342" y="177725"/>
              <a:ext cx="792088" cy="2190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g7d82e5061900f2c5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26010" y="120514"/>
              <a:ext cx="667021" cy="3335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4" name="Google Shape;464;g7d82e5061900f2c5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103" y="207201"/>
            <a:ext cx="1440187" cy="30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7d82e5061900f2c5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1045" y="306645"/>
            <a:ext cx="872133" cy="105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g7d82e5061900f2c5_0"/>
          <p:cNvCxnSpPr/>
          <p:nvPr/>
        </p:nvCxnSpPr>
        <p:spPr>
          <a:xfrm flipH="1">
            <a:off x="7813292" y="199606"/>
            <a:ext cx="207900" cy="318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g7d82e5061900f2c5_0"/>
          <p:cNvSpPr txBox="1"/>
          <p:nvPr/>
        </p:nvSpPr>
        <p:spPr>
          <a:xfrm>
            <a:off x="7928063" y="4514200"/>
            <a:ext cx="105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u="sng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R2-D2</a:t>
            </a:r>
            <a:endParaRPr b="1" sz="2000" u="sng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68" name="Google Shape;468;g7d82e5061900f2c5_0"/>
          <p:cNvSpPr txBox="1"/>
          <p:nvPr/>
        </p:nvSpPr>
        <p:spPr>
          <a:xfrm>
            <a:off x="276202" y="3816903"/>
            <a:ext cx="2268000" cy="9543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Дополнение способов фильтрации. Даст возможность более точного подбора ниши под разные профили и размеры инвестиций.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69" name="Google Shape;469;g7d82e5061900f2c5_0"/>
          <p:cNvSpPr txBox="1"/>
          <p:nvPr/>
        </p:nvSpPr>
        <p:spPr>
          <a:xfrm>
            <a:off x="3438010" y="1183330"/>
            <a:ext cx="2268000" cy="3724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Дополнение и/или возможность выбора способов визуализации результатов анализа. Позволит сотрудникам департамента более качественно презентовать подобранные ниши.  Для улучшения презентации необходимо расширение способов представления.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Предполагаемое направление -  увеличение набора визуализаций и  цветовых схем, добавление смены тем окна. Создать средства фокусировки внимания: маркеры, выделение важной информации, приглушение фона, средств изменения масштаба диаграмм. Интерактивные диаграммы, например, выполнение фильтрации по клику на определённом столбце диаграммы.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0" name="Google Shape;470;g7d82e5061900f2c5_0"/>
          <p:cNvSpPr txBox="1"/>
          <p:nvPr/>
        </p:nvSpPr>
        <p:spPr>
          <a:xfrm>
            <a:off x="6409100" y="1183325"/>
            <a:ext cx="2268000" cy="17238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Еще одним важным дополнением может стать возможность отслеживания результатов инвестиций, чтобы специалист мог сопоставить, например, как инвестиции двух-трех летней давности отразились на текущем состоянии импорта-экспорта, и на основании этого делать выводы о необходимости новых.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71" name="Google Shape;471;g7d82e5061900f2c5_0"/>
          <p:cNvSpPr txBox="1"/>
          <p:nvPr/>
        </p:nvSpPr>
        <p:spPr>
          <a:xfrm>
            <a:off x="6409102" y="3233515"/>
            <a:ext cx="2268000" cy="1262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>
                <a:solidFill>
                  <a:srgbClr val="FFFFFF"/>
                </a:solidFill>
              </a:rPr>
              <a:t>Поскольку веб-приложение является доступным для всех платформ, можно оптимизировать его для работы на разных устройствах для удобства работы вне офиса на мобильных устройствах.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.минимализм.геометрический">
  <a:themeElements>
    <a:clrScheme name="Другая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17171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2022-05-19T18:13:56Z</dcterms:created>
  <dc:creator>Алина</dc:creator>
</cp:coreProperties>
</file>