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3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13CBD9-BE34-BB46-BDBD-35AA44AB91FA}" type="doc">
      <dgm:prSet loTypeId="urn:microsoft.com/office/officeart/2005/8/layout/hierarchy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A66442-B013-924E-A299-403CE19BB5D8}">
      <dgm:prSet phldrT="[Text]"/>
      <dgm:spPr/>
      <dgm:t>
        <a:bodyPr/>
        <a:lstStyle/>
        <a:p>
          <a:r>
            <a:rPr lang="en-US" dirty="0" err="1" smtClean="0"/>
            <a:t>Convecting</a:t>
          </a:r>
          <a:r>
            <a:rPr lang="en-US" dirty="0" smtClean="0"/>
            <a:t> Mantle</a:t>
          </a:r>
          <a:endParaRPr lang="en-US" dirty="0"/>
        </a:p>
      </dgm:t>
    </dgm:pt>
    <dgm:pt modelId="{52DD27C5-D0BC-FE48-A1F8-7DA8A349E87B}" type="parTrans" cxnId="{E7FF44D3-6E15-0140-93D1-D49DA56F5E64}">
      <dgm:prSet/>
      <dgm:spPr/>
      <dgm:t>
        <a:bodyPr/>
        <a:lstStyle/>
        <a:p>
          <a:endParaRPr lang="en-US"/>
        </a:p>
      </dgm:t>
    </dgm:pt>
    <dgm:pt modelId="{99A33159-9C41-3848-9B65-1DE04D5C78CC}" type="sibTrans" cxnId="{E7FF44D3-6E15-0140-93D1-D49DA56F5E64}">
      <dgm:prSet/>
      <dgm:spPr/>
      <dgm:t>
        <a:bodyPr/>
        <a:lstStyle/>
        <a:p>
          <a:endParaRPr lang="en-US"/>
        </a:p>
      </dgm:t>
    </dgm:pt>
    <dgm:pt modelId="{57FC68A4-AD0F-0C48-A12E-342F0F76163F}">
      <dgm:prSet phldrT="[Text]"/>
      <dgm:spPr/>
      <dgm:t>
        <a:bodyPr/>
        <a:lstStyle/>
        <a:p>
          <a:r>
            <a:rPr lang="en-US" dirty="0" smtClean="0"/>
            <a:t>Dynamo Action	</a:t>
          </a:r>
          <a:endParaRPr lang="en-US" dirty="0"/>
        </a:p>
      </dgm:t>
    </dgm:pt>
    <dgm:pt modelId="{49258785-0D35-A94D-8FAA-951867BD30EB}" type="parTrans" cxnId="{8A003206-9569-724B-99CE-F90DC641455D}">
      <dgm:prSet/>
      <dgm:spPr/>
      <dgm:t>
        <a:bodyPr/>
        <a:lstStyle/>
        <a:p>
          <a:endParaRPr lang="en-US"/>
        </a:p>
      </dgm:t>
    </dgm:pt>
    <dgm:pt modelId="{89CADA9D-00B5-204E-9804-E13428974570}" type="sibTrans" cxnId="{8A003206-9569-724B-99CE-F90DC641455D}">
      <dgm:prSet/>
      <dgm:spPr/>
      <dgm:t>
        <a:bodyPr/>
        <a:lstStyle/>
        <a:p>
          <a:endParaRPr lang="en-US"/>
        </a:p>
      </dgm:t>
    </dgm:pt>
    <dgm:pt modelId="{7FEBA586-FBDA-A342-845C-0F8455752C7E}">
      <dgm:prSet phldrT="[Text]"/>
      <dgm:spPr/>
      <dgm:t>
        <a:bodyPr/>
        <a:lstStyle/>
        <a:p>
          <a:r>
            <a:rPr lang="en-US" dirty="0" smtClean="0"/>
            <a:t>Magnetosphere</a:t>
          </a:r>
          <a:endParaRPr lang="en-US" dirty="0"/>
        </a:p>
      </dgm:t>
    </dgm:pt>
    <dgm:pt modelId="{B1B6BE70-3F69-5B46-B2FC-92A112F67228}" type="parTrans" cxnId="{00C24E60-403C-ED4F-A4F8-55C46FE5D2A2}">
      <dgm:prSet/>
      <dgm:spPr/>
      <dgm:t>
        <a:bodyPr/>
        <a:lstStyle/>
        <a:p>
          <a:endParaRPr lang="en-US"/>
        </a:p>
      </dgm:t>
    </dgm:pt>
    <dgm:pt modelId="{5AA515C4-E326-3842-8F2E-3851539D9BC9}" type="sibTrans" cxnId="{00C24E60-403C-ED4F-A4F8-55C46FE5D2A2}">
      <dgm:prSet/>
      <dgm:spPr/>
      <dgm:t>
        <a:bodyPr/>
        <a:lstStyle/>
        <a:p>
          <a:endParaRPr lang="en-US"/>
        </a:p>
      </dgm:t>
    </dgm:pt>
    <dgm:pt modelId="{31A9FE0D-9133-2A41-9007-1C79631F89B4}">
      <dgm:prSet phldrT="[Text]"/>
      <dgm:spPr/>
      <dgm:t>
        <a:bodyPr/>
        <a:lstStyle/>
        <a:p>
          <a:r>
            <a:rPr lang="en-US" dirty="0" smtClean="0"/>
            <a:t>Volcanism</a:t>
          </a:r>
          <a:endParaRPr lang="en-US" dirty="0"/>
        </a:p>
      </dgm:t>
    </dgm:pt>
    <dgm:pt modelId="{CAE3B245-90B7-1048-B605-70B0AD1BED6B}" type="parTrans" cxnId="{8158669D-05FA-BD49-8F83-6281FEA57762}">
      <dgm:prSet/>
      <dgm:spPr/>
      <dgm:t>
        <a:bodyPr/>
        <a:lstStyle/>
        <a:p>
          <a:endParaRPr lang="en-US"/>
        </a:p>
      </dgm:t>
    </dgm:pt>
    <dgm:pt modelId="{D7FA2228-F954-D949-89A3-60E040D93908}" type="sibTrans" cxnId="{8158669D-05FA-BD49-8F83-6281FEA57762}">
      <dgm:prSet/>
      <dgm:spPr/>
      <dgm:t>
        <a:bodyPr/>
        <a:lstStyle/>
        <a:p>
          <a:endParaRPr lang="en-US"/>
        </a:p>
      </dgm:t>
    </dgm:pt>
    <dgm:pt modelId="{BDB2C55E-4DAC-4745-9D28-C01E8D45F8E4}">
      <dgm:prSet phldrT="[Text]"/>
      <dgm:spPr/>
      <dgm:t>
        <a:bodyPr/>
        <a:lstStyle/>
        <a:p>
          <a:r>
            <a:rPr lang="en-US" dirty="0" smtClean="0"/>
            <a:t>Atmosphere</a:t>
          </a:r>
          <a:endParaRPr lang="en-US" dirty="0"/>
        </a:p>
      </dgm:t>
    </dgm:pt>
    <dgm:pt modelId="{E150982B-299C-044E-8095-85E2DC806846}" type="parTrans" cxnId="{F2D5486F-A848-9742-B209-15D71BCB3C3C}">
      <dgm:prSet/>
      <dgm:spPr/>
      <dgm:t>
        <a:bodyPr/>
        <a:lstStyle/>
        <a:p>
          <a:endParaRPr lang="en-US"/>
        </a:p>
      </dgm:t>
    </dgm:pt>
    <dgm:pt modelId="{DE963811-340F-3B45-AE66-709329C8F2FE}" type="sibTrans" cxnId="{F2D5486F-A848-9742-B209-15D71BCB3C3C}">
      <dgm:prSet/>
      <dgm:spPr/>
      <dgm:t>
        <a:bodyPr/>
        <a:lstStyle/>
        <a:p>
          <a:endParaRPr lang="en-US"/>
        </a:p>
      </dgm:t>
    </dgm:pt>
    <dgm:pt modelId="{0F8FD20E-AAFE-AC45-8DCC-E49866F3D9D2}">
      <dgm:prSet phldrT="[Text]"/>
      <dgm:spPr/>
      <dgm:t>
        <a:bodyPr/>
        <a:lstStyle/>
        <a:p>
          <a:r>
            <a:rPr lang="en-US" dirty="0" smtClean="0"/>
            <a:t>Protection Against Solar Wind and Cosmic Rays </a:t>
          </a:r>
          <a:endParaRPr lang="en-US" dirty="0"/>
        </a:p>
      </dgm:t>
    </dgm:pt>
    <dgm:pt modelId="{5DE90CBE-254D-9E4C-9827-92135FD77D68}" type="parTrans" cxnId="{6AA33F0F-1EBC-6444-9B32-C313D34D0CF4}">
      <dgm:prSet/>
      <dgm:spPr/>
      <dgm:t>
        <a:bodyPr/>
        <a:lstStyle/>
        <a:p>
          <a:endParaRPr lang="en-US"/>
        </a:p>
      </dgm:t>
    </dgm:pt>
    <dgm:pt modelId="{DFBDC445-70B7-2240-BD5E-2E18493276B6}" type="sibTrans" cxnId="{6AA33F0F-1EBC-6444-9B32-C313D34D0CF4}">
      <dgm:prSet/>
      <dgm:spPr/>
      <dgm:t>
        <a:bodyPr/>
        <a:lstStyle/>
        <a:p>
          <a:endParaRPr lang="en-US"/>
        </a:p>
      </dgm:t>
    </dgm:pt>
    <dgm:pt modelId="{AADFB7B6-C321-B64D-82B0-AAA44B93F43E}" type="pres">
      <dgm:prSet presAssocID="{C313CBD9-BE34-BB46-BDBD-35AA44AB91F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6B1391-2AE4-E843-A0CC-C1BC3494ADC8}" type="pres">
      <dgm:prSet presAssocID="{E2A66442-B013-924E-A299-403CE19BB5D8}" presName="hierRoot1" presStyleCnt="0"/>
      <dgm:spPr/>
    </dgm:pt>
    <dgm:pt modelId="{5F90FF89-7BE2-0B4E-9729-956B1F92DF3D}" type="pres">
      <dgm:prSet presAssocID="{E2A66442-B013-924E-A299-403CE19BB5D8}" presName="composite" presStyleCnt="0"/>
      <dgm:spPr/>
    </dgm:pt>
    <dgm:pt modelId="{61908410-791B-934C-BADA-A0D1AA141263}" type="pres">
      <dgm:prSet presAssocID="{E2A66442-B013-924E-A299-403CE19BB5D8}" presName="background" presStyleLbl="node0" presStyleIdx="0" presStyleCnt="2"/>
      <dgm:spPr/>
    </dgm:pt>
    <dgm:pt modelId="{DF2F8F02-49ED-FC4E-ACC6-A845DFD4045E}" type="pres">
      <dgm:prSet presAssocID="{E2A66442-B013-924E-A299-403CE19BB5D8}" presName="text" presStyleLbl="fgAcc0" presStyleIdx="0" presStyleCnt="2" custScaleX="72646" custScaleY="54477" custLinFactNeighborX="5249" custLinFactNeighborY="-249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A6744D-FBF8-FB47-80B7-F20DB8718148}" type="pres">
      <dgm:prSet presAssocID="{E2A66442-B013-924E-A299-403CE19BB5D8}" presName="hierChild2" presStyleCnt="0"/>
      <dgm:spPr/>
    </dgm:pt>
    <dgm:pt modelId="{915D4E7F-FC83-8545-B53E-1111FBE05493}" type="pres">
      <dgm:prSet presAssocID="{49258785-0D35-A94D-8FAA-951867BD30EB}" presName="Name10" presStyleLbl="parChTrans1D2" presStyleIdx="0" presStyleCnt="2"/>
      <dgm:spPr/>
    </dgm:pt>
    <dgm:pt modelId="{D9ACBFAC-9E53-9748-8A1A-9EC44FCBD674}" type="pres">
      <dgm:prSet presAssocID="{57FC68A4-AD0F-0C48-A12E-342F0F76163F}" presName="hierRoot2" presStyleCnt="0"/>
      <dgm:spPr/>
    </dgm:pt>
    <dgm:pt modelId="{FCD89775-AE32-4B4E-B842-22AC4072A057}" type="pres">
      <dgm:prSet presAssocID="{57FC68A4-AD0F-0C48-A12E-342F0F76163F}" presName="composite2" presStyleCnt="0"/>
      <dgm:spPr/>
    </dgm:pt>
    <dgm:pt modelId="{AAA4EF2B-39B9-2840-A24F-2DD86420437A}" type="pres">
      <dgm:prSet presAssocID="{57FC68A4-AD0F-0C48-A12E-342F0F76163F}" presName="background2" presStyleLbl="node2" presStyleIdx="0" presStyleCnt="2"/>
      <dgm:spPr/>
    </dgm:pt>
    <dgm:pt modelId="{B04962BE-36F6-6C41-BF99-61600F153340}" type="pres">
      <dgm:prSet presAssocID="{57FC68A4-AD0F-0C48-A12E-342F0F76163F}" presName="text2" presStyleLbl="fgAcc2" presStyleIdx="0" presStyleCnt="2" custScaleX="73944" custScaleY="37755" custLinFactNeighborX="-12104" custLinFactNeighborY="-53053">
        <dgm:presLayoutVars>
          <dgm:chPref val="3"/>
        </dgm:presLayoutVars>
      </dgm:prSet>
      <dgm:spPr/>
    </dgm:pt>
    <dgm:pt modelId="{EA3E797F-3E14-D14F-9896-149373E44FEB}" type="pres">
      <dgm:prSet presAssocID="{57FC68A4-AD0F-0C48-A12E-342F0F76163F}" presName="hierChild3" presStyleCnt="0"/>
      <dgm:spPr/>
    </dgm:pt>
    <dgm:pt modelId="{15B0DEDA-4F37-404C-85C1-F6AC4B6F3B79}" type="pres">
      <dgm:prSet presAssocID="{B1B6BE70-3F69-5B46-B2FC-92A112F67228}" presName="Name17" presStyleLbl="parChTrans1D3" presStyleIdx="0" presStyleCnt="2"/>
      <dgm:spPr/>
    </dgm:pt>
    <dgm:pt modelId="{23438B0A-E993-BB4A-A454-A92B70B1C97A}" type="pres">
      <dgm:prSet presAssocID="{7FEBA586-FBDA-A342-845C-0F8455752C7E}" presName="hierRoot3" presStyleCnt="0"/>
      <dgm:spPr/>
    </dgm:pt>
    <dgm:pt modelId="{7C4BD2D4-7298-DD48-828E-D8ABAEB67FA1}" type="pres">
      <dgm:prSet presAssocID="{7FEBA586-FBDA-A342-845C-0F8455752C7E}" presName="composite3" presStyleCnt="0"/>
      <dgm:spPr/>
    </dgm:pt>
    <dgm:pt modelId="{D97008BD-5CC8-6748-A388-685374F8AA40}" type="pres">
      <dgm:prSet presAssocID="{7FEBA586-FBDA-A342-845C-0F8455752C7E}" presName="background3" presStyleLbl="node3" presStyleIdx="0" presStyleCnt="2"/>
      <dgm:spPr/>
    </dgm:pt>
    <dgm:pt modelId="{D995AEC0-72FF-2743-8ED5-321E6C9C621E}" type="pres">
      <dgm:prSet presAssocID="{7FEBA586-FBDA-A342-845C-0F8455752C7E}" presName="text3" presStyleLbl="fgAcc3" presStyleIdx="0" presStyleCnt="2" custScaleX="75893" custScaleY="43509" custLinFactNeighborX="-16592" custLinFactNeighborY="-60934">
        <dgm:presLayoutVars>
          <dgm:chPref val="3"/>
        </dgm:presLayoutVars>
      </dgm:prSet>
      <dgm:spPr/>
    </dgm:pt>
    <dgm:pt modelId="{753728AF-BBCD-7A42-8F2C-CB52220F7B35}" type="pres">
      <dgm:prSet presAssocID="{7FEBA586-FBDA-A342-845C-0F8455752C7E}" presName="hierChild4" presStyleCnt="0"/>
      <dgm:spPr/>
    </dgm:pt>
    <dgm:pt modelId="{F59FF0F2-289A-844D-B7A2-FB94E074F595}" type="pres">
      <dgm:prSet presAssocID="{CAE3B245-90B7-1048-B605-70B0AD1BED6B}" presName="Name10" presStyleLbl="parChTrans1D2" presStyleIdx="1" presStyleCnt="2"/>
      <dgm:spPr/>
    </dgm:pt>
    <dgm:pt modelId="{AFFB067F-BA90-5044-8F54-0A690C805E08}" type="pres">
      <dgm:prSet presAssocID="{31A9FE0D-9133-2A41-9007-1C79631F89B4}" presName="hierRoot2" presStyleCnt="0"/>
      <dgm:spPr/>
    </dgm:pt>
    <dgm:pt modelId="{C719151B-A443-FB43-B8FE-17D2B574CC17}" type="pres">
      <dgm:prSet presAssocID="{31A9FE0D-9133-2A41-9007-1C79631F89B4}" presName="composite2" presStyleCnt="0"/>
      <dgm:spPr/>
    </dgm:pt>
    <dgm:pt modelId="{7640FCB0-8617-F048-8133-9E0A63F24478}" type="pres">
      <dgm:prSet presAssocID="{31A9FE0D-9133-2A41-9007-1C79631F89B4}" presName="background2" presStyleLbl="node2" presStyleIdx="1" presStyleCnt="2"/>
      <dgm:spPr/>
    </dgm:pt>
    <dgm:pt modelId="{FB52E43F-1527-F343-86E1-0B1406B3BE9B}" type="pres">
      <dgm:prSet presAssocID="{31A9FE0D-9133-2A41-9007-1C79631F89B4}" presName="text2" presStyleLbl="fgAcc2" presStyleIdx="1" presStyleCnt="2" custScaleX="80544" custScaleY="39410" custLinFactNeighborX="52257" custLinFactNeighborY="-565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B8BCCD-AA54-734E-BC23-823AFAA8F02F}" type="pres">
      <dgm:prSet presAssocID="{31A9FE0D-9133-2A41-9007-1C79631F89B4}" presName="hierChild3" presStyleCnt="0"/>
      <dgm:spPr/>
    </dgm:pt>
    <dgm:pt modelId="{F4048325-4606-F249-B498-D7840C341454}" type="pres">
      <dgm:prSet presAssocID="{E150982B-299C-044E-8095-85E2DC806846}" presName="Name17" presStyleLbl="parChTrans1D3" presStyleIdx="1" presStyleCnt="2"/>
      <dgm:spPr/>
    </dgm:pt>
    <dgm:pt modelId="{001F0133-2696-CC4D-96ED-0AE9987B169D}" type="pres">
      <dgm:prSet presAssocID="{BDB2C55E-4DAC-4745-9D28-C01E8D45F8E4}" presName="hierRoot3" presStyleCnt="0"/>
      <dgm:spPr/>
    </dgm:pt>
    <dgm:pt modelId="{EA71D5E7-61B5-734E-A6B9-D389B8531AA0}" type="pres">
      <dgm:prSet presAssocID="{BDB2C55E-4DAC-4745-9D28-C01E8D45F8E4}" presName="composite3" presStyleCnt="0"/>
      <dgm:spPr/>
    </dgm:pt>
    <dgm:pt modelId="{37B6031A-B969-E946-B3A9-C000D6DA04E4}" type="pres">
      <dgm:prSet presAssocID="{BDB2C55E-4DAC-4745-9D28-C01E8D45F8E4}" presName="background3" presStyleLbl="node3" presStyleIdx="1" presStyleCnt="2"/>
      <dgm:spPr/>
    </dgm:pt>
    <dgm:pt modelId="{1AAB709C-775E-9444-8E64-3A36043DDBBE}" type="pres">
      <dgm:prSet presAssocID="{BDB2C55E-4DAC-4745-9D28-C01E8D45F8E4}" presName="text3" presStyleLbl="fgAcc3" presStyleIdx="1" presStyleCnt="2" custScaleX="82708" custScaleY="45460" custLinFactNeighborX="52127" custLinFactNeighborY="-59418">
        <dgm:presLayoutVars>
          <dgm:chPref val="3"/>
        </dgm:presLayoutVars>
      </dgm:prSet>
      <dgm:spPr/>
    </dgm:pt>
    <dgm:pt modelId="{9DBE52FA-C748-7A46-9E8B-D7A1F1AB2777}" type="pres">
      <dgm:prSet presAssocID="{BDB2C55E-4DAC-4745-9D28-C01E8D45F8E4}" presName="hierChild4" presStyleCnt="0"/>
      <dgm:spPr/>
    </dgm:pt>
    <dgm:pt modelId="{CB8C15DC-D140-A744-AAB3-088F53ED7349}" type="pres">
      <dgm:prSet presAssocID="{0F8FD20E-AAFE-AC45-8DCC-E49866F3D9D2}" presName="hierRoot1" presStyleCnt="0"/>
      <dgm:spPr/>
    </dgm:pt>
    <dgm:pt modelId="{D49D33B8-EB4D-824C-8114-4E556467B21C}" type="pres">
      <dgm:prSet presAssocID="{0F8FD20E-AAFE-AC45-8DCC-E49866F3D9D2}" presName="composite" presStyleCnt="0"/>
      <dgm:spPr/>
    </dgm:pt>
    <dgm:pt modelId="{D2D5EC59-C740-BD49-8F3E-69AF9A31F56E}" type="pres">
      <dgm:prSet presAssocID="{0F8FD20E-AAFE-AC45-8DCC-E49866F3D9D2}" presName="background" presStyleLbl="node0" presStyleIdx="1" presStyleCnt="2"/>
      <dgm:spPr/>
    </dgm:pt>
    <dgm:pt modelId="{C463CF9D-A73C-F443-9413-887C5DA98B8C}" type="pres">
      <dgm:prSet presAssocID="{0F8FD20E-AAFE-AC45-8DCC-E49866F3D9D2}" presName="text" presStyleLbl="fgAcc0" presStyleIdx="1" presStyleCnt="2" custScaleX="88372" custScaleY="53452" custLinFactY="100000" custLinFactNeighborX="-6006" custLinFactNeighborY="1144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0175FD-9A47-9D40-BB8A-A32F71223515}" type="pres">
      <dgm:prSet presAssocID="{0F8FD20E-AAFE-AC45-8DCC-E49866F3D9D2}" presName="hierChild2" presStyleCnt="0"/>
      <dgm:spPr/>
    </dgm:pt>
  </dgm:ptLst>
  <dgm:cxnLst>
    <dgm:cxn modelId="{64107B9C-F75D-5349-96A3-1E1442E58E79}" type="presOf" srcId="{BDB2C55E-4DAC-4745-9D28-C01E8D45F8E4}" destId="{1AAB709C-775E-9444-8E64-3A36043DDBBE}" srcOrd="0" destOrd="0" presId="urn:microsoft.com/office/officeart/2005/8/layout/hierarchy1"/>
    <dgm:cxn modelId="{C5A4F420-7391-A342-8B9D-4A7B93892884}" type="presOf" srcId="{B1B6BE70-3F69-5B46-B2FC-92A112F67228}" destId="{15B0DEDA-4F37-404C-85C1-F6AC4B6F3B79}" srcOrd="0" destOrd="0" presId="urn:microsoft.com/office/officeart/2005/8/layout/hierarchy1"/>
    <dgm:cxn modelId="{8158669D-05FA-BD49-8F83-6281FEA57762}" srcId="{E2A66442-B013-924E-A299-403CE19BB5D8}" destId="{31A9FE0D-9133-2A41-9007-1C79631F89B4}" srcOrd="1" destOrd="0" parTransId="{CAE3B245-90B7-1048-B605-70B0AD1BED6B}" sibTransId="{D7FA2228-F954-D949-89A3-60E040D93908}"/>
    <dgm:cxn modelId="{8A003206-9569-724B-99CE-F90DC641455D}" srcId="{E2A66442-B013-924E-A299-403CE19BB5D8}" destId="{57FC68A4-AD0F-0C48-A12E-342F0F76163F}" srcOrd="0" destOrd="0" parTransId="{49258785-0D35-A94D-8FAA-951867BD30EB}" sibTransId="{89CADA9D-00B5-204E-9804-E13428974570}"/>
    <dgm:cxn modelId="{6BF721EA-4EAD-9041-BC42-0D9863323728}" type="presOf" srcId="{E150982B-299C-044E-8095-85E2DC806846}" destId="{F4048325-4606-F249-B498-D7840C341454}" srcOrd="0" destOrd="0" presId="urn:microsoft.com/office/officeart/2005/8/layout/hierarchy1"/>
    <dgm:cxn modelId="{6E9CA807-0CF5-2941-8986-48DE8D18D9DC}" type="presOf" srcId="{49258785-0D35-A94D-8FAA-951867BD30EB}" destId="{915D4E7F-FC83-8545-B53E-1111FBE05493}" srcOrd="0" destOrd="0" presId="urn:microsoft.com/office/officeart/2005/8/layout/hierarchy1"/>
    <dgm:cxn modelId="{D769D0EA-D601-C04A-83DC-32FF657ED963}" type="presOf" srcId="{C313CBD9-BE34-BB46-BDBD-35AA44AB91FA}" destId="{AADFB7B6-C321-B64D-82B0-AAA44B93F43E}" srcOrd="0" destOrd="0" presId="urn:microsoft.com/office/officeart/2005/8/layout/hierarchy1"/>
    <dgm:cxn modelId="{C1770A7B-47E9-5D4E-865F-EF94AD6ED0A1}" type="presOf" srcId="{57FC68A4-AD0F-0C48-A12E-342F0F76163F}" destId="{B04962BE-36F6-6C41-BF99-61600F153340}" srcOrd="0" destOrd="0" presId="urn:microsoft.com/office/officeart/2005/8/layout/hierarchy1"/>
    <dgm:cxn modelId="{16D73DFE-60F8-E14D-9EEF-34AF27616FD4}" type="presOf" srcId="{31A9FE0D-9133-2A41-9007-1C79631F89B4}" destId="{FB52E43F-1527-F343-86E1-0B1406B3BE9B}" srcOrd="0" destOrd="0" presId="urn:microsoft.com/office/officeart/2005/8/layout/hierarchy1"/>
    <dgm:cxn modelId="{F7D94587-7186-8644-A46F-04D7231DBD68}" type="presOf" srcId="{7FEBA586-FBDA-A342-845C-0F8455752C7E}" destId="{D995AEC0-72FF-2743-8ED5-321E6C9C621E}" srcOrd="0" destOrd="0" presId="urn:microsoft.com/office/officeart/2005/8/layout/hierarchy1"/>
    <dgm:cxn modelId="{90B80F51-AEB5-2E48-82EB-1C59A910F170}" type="presOf" srcId="{CAE3B245-90B7-1048-B605-70B0AD1BED6B}" destId="{F59FF0F2-289A-844D-B7A2-FB94E074F595}" srcOrd="0" destOrd="0" presId="urn:microsoft.com/office/officeart/2005/8/layout/hierarchy1"/>
    <dgm:cxn modelId="{E7FF44D3-6E15-0140-93D1-D49DA56F5E64}" srcId="{C313CBD9-BE34-BB46-BDBD-35AA44AB91FA}" destId="{E2A66442-B013-924E-A299-403CE19BB5D8}" srcOrd="0" destOrd="0" parTransId="{52DD27C5-D0BC-FE48-A1F8-7DA8A349E87B}" sibTransId="{99A33159-9C41-3848-9B65-1DE04D5C78CC}"/>
    <dgm:cxn modelId="{C95B7DD6-F66F-344A-AD25-0E1554DED4C5}" type="presOf" srcId="{E2A66442-B013-924E-A299-403CE19BB5D8}" destId="{DF2F8F02-49ED-FC4E-ACC6-A845DFD4045E}" srcOrd="0" destOrd="0" presId="urn:microsoft.com/office/officeart/2005/8/layout/hierarchy1"/>
    <dgm:cxn modelId="{00C24E60-403C-ED4F-A4F8-55C46FE5D2A2}" srcId="{57FC68A4-AD0F-0C48-A12E-342F0F76163F}" destId="{7FEBA586-FBDA-A342-845C-0F8455752C7E}" srcOrd="0" destOrd="0" parTransId="{B1B6BE70-3F69-5B46-B2FC-92A112F67228}" sibTransId="{5AA515C4-E326-3842-8F2E-3851539D9BC9}"/>
    <dgm:cxn modelId="{6AA33F0F-1EBC-6444-9B32-C313D34D0CF4}" srcId="{C313CBD9-BE34-BB46-BDBD-35AA44AB91FA}" destId="{0F8FD20E-AAFE-AC45-8DCC-E49866F3D9D2}" srcOrd="1" destOrd="0" parTransId="{5DE90CBE-254D-9E4C-9827-92135FD77D68}" sibTransId="{DFBDC445-70B7-2240-BD5E-2E18493276B6}"/>
    <dgm:cxn modelId="{F2D5486F-A848-9742-B209-15D71BCB3C3C}" srcId="{31A9FE0D-9133-2A41-9007-1C79631F89B4}" destId="{BDB2C55E-4DAC-4745-9D28-C01E8D45F8E4}" srcOrd="0" destOrd="0" parTransId="{E150982B-299C-044E-8095-85E2DC806846}" sibTransId="{DE963811-340F-3B45-AE66-709329C8F2FE}"/>
    <dgm:cxn modelId="{F87747A8-4191-FF44-BFC9-5FC3D3CC5FD8}" type="presOf" srcId="{0F8FD20E-AAFE-AC45-8DCC-E49866F3D9D2}" destId="{C463CF9D-A73C-F443-9413-887C5DA98B8C}" srcOrd="0" destOrd="0" presId="urn:microsoft.com/office/officeart/2005/8/layout/hierarchy1"/>
    <dgm:cxn modelId="{840ACACE-C5BC-4D48-A906-D74CD8F9B712}" type="presParOf" srcId="{AADFB7B6-C321-B64D-82B0-AAA44B93F43E}" destId="{846B1391-2AE4-E843-A0CC-C1BC3494ADC8}" srcOrd="0" destOrd="0" presId="urn:microsoft.com/office/officeart/2005/8/layout/hierarchy1"/>
    <dgm:cxn modelId="{2566C0A6-E3DD-934D-A516-BAA8CE740D72}" type="presParOf" srcId="{846B1391-2AE4-E843-A0CC-C1BC3494ADC8}" destId="{5F90FF89-7BE2-0B4E-9729-956B1F92DF3D}" srcOrd="0" destOrd="0" presId="urn:microsoft.com/office/officeart/2005/8/layout/hierarchy1"/>
    <dgm:cxn modelId="{67BABCAB-7587-374C-9D70-ED38862236DA}" type="presParOf" srcId="{5F90FF89-7BE2-0B4E-9729-956B1F92DF3D}" destId="{61908410-791B-934C-BADA-A0D1AA141263}" srcOrd="0" destOrd="0" presId="urn:microsoft.com/office/officeart/2005/8/layout/hierarchy1"/>
    <dgm:cxn modelId="{E17CDDD6-43C8-0F46-871D-C71EEA7CE0DC}" type="presParOf" srcId="{5F90FF89-7BE2-0B4E-9729-956B1F92DF3D}" destId="{DF2F8F02-49ED-FC4E-ACC6-A845DFD4045E}" srcOrd="1" destOrd="0" presId="urn:microsoft.com/office/officeart/2005/8/layout/hierarchy1"/>
    <dgm:cxn modelId="{02CA81DF-7224-514C-ABC7-F19396E25549}" type="presParOf" srcId="{846B1391-2AE4-E843-A0CC-C1BC3494ADC8}" destId="{11A6744D-FBF8-FB47-80B7-F20DB8718148}" srcOrd="1" destOrd="0" presId="urn:microsoft.com/office/officeart/2005/8/layout/hierarchy1"/>
    <dgm:cxn modelId="{C20223C2-F1AF-4844-8C68-7A029407DD61}" type="presParOf" srcId="{11A6744D-FBF8-FB47-80B7-F20DB8718148}" destId="{915D4E7F-FC83-8545-B53E-1111FBE05493}" srcOrd="0" destOrd="0" presId="urn:microsoft.com/office/officeart/2005/8/layout/hierarchy1"/>
    <dgm:cxn modelId="{4761B6C4-9221-1048-BAE0-2BC75BDF446C}" type="presParOf" srcId="{11A6744D-FBF8-FB47-80B7-F20DB8718148}" destId="{D9ACBFAC-9E53-9748-8A1A-9EC44FCBD674}" srcOrd="1" destOrd="0" presId="urn:microsoft.com/office/officeart/2005/8/layout/hierarchy1"/>
    <dgm:cxn modelId="{702FB98B-81A5-6445-A12D-AB159DD4B802}" type="presParOf" srcId="{D9ACBFAC-9E53-9748-8A1A-9EC44FCBD674}" destId="{FCD89775-AE32-4B4E-B842-22AC4072A057}" srcOrd="0" destOrd="0" presId="urn:microsoft.com/office/officeart/2005/8/layout/hierarchy1"/>
    <dgm:cxn modelId="{6AD5F4E3-266F-8144-950F-D079EDECF3AB}" type="presParOf" srcId="{FCD89775-AE32-4B4E-B842-22AC4072A057}" destId="{AAA4EF2B-39B9-2840-A24F-2DD86420437A}" srcOrd="0" destOrd="0" presId="urn:microsoft.com/office/officeart/2005/8/layout/hierarchy1"/>
    <dgm:cxn modelId="{6FA613FC-AA31-2145-B823-1F44CC9B3D53}" type="presParOf" srcId="{FCD89775-AE32-4B4E-B842-22AC4072A057}" destId="{B04962BE-36F6-6C41-BF99-61600F153340}" srcOrd="1" destOrd="0" presId="urn:microsoft.com/office/officeart/2005/8/layout/hierarchy1"/>
    <dgm:cxn modelId="{8B98D5B6-F5CA-B847-8DF7-1495695DF81B}" type="presParOf" srcId="{D9ACBFAC-9E53-9748-8A1A-9EC44FCBD674}" destId="{EA3E797F-3E14-D14F-9896-149373E44FEB}" srcOrd="1" destOrd="0" presId="urn:microsoft.com/office/officeart/2005/8/layout/hierarchy1"/>
    <dgm:cxn modelId="{D58FB71D-533A-784E-8278-9B46D532443E}" type="presParOf" srcId="{EA3E797F-3E14-D14F-9896-149373E44FEB}" destId="{15B0DEDA-4F37-404C-85C1-F6AC4B6F3B79}" srcOrd="0" destOrd="0" presId="urn:microsoft.com/office/officeart/2005/8/layout/hierarchy1"/>
    <dgm:cxn modelId="{6C3F8678-2413-5F42-B7A3-5EC4BF1912BD}" type="presParOf" srcId="{EA3E797F-3E14-D14F-9896-149373E44FEB}" destId="{23438B0A-E993-BB4A-A454-A92B70B1C97A}" srcOrd="1" destOrd="0" presId="urn:microsoft.com/office/officeart/2005/8/layout/hierarchy1"/>
    <dgm:cxn modelId="{F1B93798-8472-6448-B0DE-0486CC382F7D}" type="presParOf" srcId="{23438B0A-E993-BB4A-A454-A92B70B1C97A}" destId="{7C4BD2D4-7298-DD48-828E-D8ABAEB67FA1}" srcOrd="0" destOrd="0" presId="urn:microsoft.com/office/officeart/2005/8/layout/hierarchy1"/>
    <dgm:cxn modelId="{0A97BC65-52F8-484C-BBCF-9CC0AB302415}" type="presParOf" srcId="{7C4BD2D4-7298-DD48-828E-D8ABAEB67FA1}" destId="{D97008BD-5CC8-6748-A388-685374F8AA40}" srcOrd="0" destOrd="0" presId="urn:microsoft.com/office/officeart/2005/8/layout/hierarchy1"/>
    <dgm:cxn modelId="{5DB62648-8AB9-A34A-B61A-80E83015AED3}" type="presParOf" srcId="{7C4BD2D4-7298-DD48-828E-D8ABAEB67FA1}" destId="{D995AEC0-72FF-2743-8ED5-321E6C9C621E}" srcOrd="1" destOrd="0" presId="urn:microsoft.com/office/officeart/2005/8/layout/hierarchy1"/>
    <dgm:cxn modelId="{E0185FC8-C3E3-F043-A558-AA58ECBA5FDE}" type="presParOf" srcId="{23438B0A-E993-BB4A-A454-A92B70B1C97A}" destId="{753728AF-BBCD-7A42-8F2C-CB52220F7B35}" srcOrd="1" destOrd="0" presId="urn:microsoft.com/office/officeart/2005/8/layout/hierarchy1"/>
    <dgm:cxn modelId="{489F8F5E-2C45-9A4D-B13A-E5730FA88508}" type="presParOf" srcId="{11A6744D-FBF8-FB47-80B7-F20DB8718148}" destId="{F59FF0F2-289A-844D-B7A2-FB94E074F595}" srcOrd="2" destOrd="0" presId="urn:microsoft.com/office/officeart/2005/8/layout/hierarchy1"/>
    <dgm:cxn modelId="{22AB908E-5A82-3046-B57B-D3E7D50EF4E7}" type="presParOf" srcId="{11A6744D-FBF8-FB47-80B7-F20DB8718148}" destId="{AFFB067F-BA90-5044-8F54-0A690C805E08}" srcOrd="3" destOrd="0" presId="urn:microsoft.com/office/officeart/2005/8/layout/hierarchy1"/>
    <dgm:cxn modelId="{E5B1E3CD-4E59-5A4A-A754-74A021CA21A5}" type="presParOf" srcId="{AFFB067F-BA90-5044-8F54-0A690C805E08}" destId="{C719151B-A443-FB43-B8FE-17D2B574CC17}" srcOrd="0" destOrd="0" presId="urn:microsoft.com/office/officeart/2005/8/layout/hierarchy1"/>
    <dgm:cxn modelId="{0125C462-20E2-8543-A7A3-EFA73BB0CC18}" type="presParOf" srcId="{C719151B-A443-FB43-B8FE-17D2B574CC17}" destId="{7640FCB0-8617-F048-8133-9E0A63F24478}" srcOrd="0" destOrd="0" presId="urn:microsoft.com/office/officeart/2005/8/layout/hierarchy1"/>
    <dgm:cxn modelId="{02B9E028-106F-C948-9735-D213D83427F9}" type="presParOf" srcId="{C719151B-A443-FB43-B8FE-17D2B574CC17}" destId="{FB52E43F-1527-F343-86E1-0B1406B3BE9B}" srcOrd="1" destOrd="0" presId="urn:microsoft.com/office/officeart/2005/8/layout/hierarchy1"/>
    <dgm:cxn modelId="{9AC991B0-7F5F-7045-87C8-0B5504AD97C4}" type="presParOf" srcId="{AFFB067F-BA90-5044-8F54-0A690C805E08}" destId="{3DB8BCCD-AA54-734E-BC23-823AFAA8F02F}" srcOrd="1" destOrd="0" presId="urn:microsoft.com/office/officeart/2005/8/layout/hierarchy1"/>
    <dgm:cxn modelId="{83443B42-F76F-3A4A-8E9F-41463B5E67B2}" type="presParOf" srcId="{3DB8BCCD-AA54-734E-BC23-823AFAA8F02F}" destId="{F4048325-4606-F249-B498-D7840C341454}" srcOrd="0" destOrd="0" presId="urn:microsoft.com/office/officeart/2005/8/layout/hierarchy1"/>
    <dgm:cxn modelId="{5C5949AD-8BF7-B24F-822B-6E25138928DF}" type="presParOf" srcId="{3DB8BCCD-AA54-734E-BC23-823AFAA8F02F}" destId="{001F0133-2696-CC4D-96ED-0AE9987B169D}" srcOrd="1" destOrd="0" presId="urn:microsoft.com/office/officeart/2005/8/layout/hierarchy1"/>
    <dgm:cxn modelId="{679E7011-EFC6-8446-B427-E63ABEA25534}" type="presParOf" srcId="{001F0133-2696-CC4D-96ED-0AE9987B169D}" destId="{EA71D5E7-61B5-734E-A6B9-D389B8531AA0}" srcOrd="0" destOrd="0" presId="urn:microsoft.com/office/officeart/2005/8/layout/hierarchy1"/>
    <dgm:cxn modelId="{AE4C5CF5-F07B-054B-87E1-8470D36BF563}" type="presParOf" srcId="{EA71D5E7-61B5-734E-A6B9-D389B8531AA0}" destId="{37B6031A-B969-E946-B3A9-C000D6DA04E4}" srcOrd="0" destOrd="0" presId="urn:microsoft.com/office/officeart/2005/8/layout/hierarchy1"/>
    <dgm:cxn modelId="{19B30985-0F7A-2644-AA08-E3920B1AC208}" type="presParOf" srcId="{EA71D5E7-61B5-734E-A6B9-D389B8531AA0}" destId="{1AAB709C-775E-9444-8E64-3A36043DDBBE}" srcOrd="1" destOrd="0" presId="urn:microsoft.com/office/officeart/2005/8/layout/hierarchy1"/>
    <dgm:cxn modelId="{623F2207-0D5A-984A-90A5-E1797FE3066C}" type="presParOf" srcId="{001F0133-2696-CC4D-96ED-0AE9987B169D}" destId="{9DBE52FA-C748-7A46-9E8B-D7A1F1AB2777}" srcOrd="1" destOrd="0" presId="urn:microsoft.com/office/officeart/2005/8/layout/hierarchy1"/>
    <dgm:cxn modelId="{0CE0DDEA-43F4-7C46-A675-E21D868C4495}" type="presParOf" srcId="{AADFB7B6-C321-B64D-82B0-AAA44B93F43E}" destId="{CB8C15DC-D140-A744-AAB3-088F53ED7349}" srcOrd="1" destOrd="0" presId="urn:microsoft.com/office/officeart/2005/8/layout/hierarchy1"/>
    <dgm:cxn modelId="{0A1E6CD4-972B-A940-929D-3EF4630433FA}" type="presParOf" srcId="{CB8C15DC-D140-A744-AAB3-088F53ED7349}" destId="{D49D33B8-EB4D-824C-8114-4E556467B21C}" srcOrd="0" destOrd="0" presId="urn:microsoft.com/office/officeart/2005/8/layout/hierarchy1"/>
    <dgm:cxn modelId="{A4133A4C-86C1-DC49-B86C-EF46BB7B4D25}" type="presParOf" srcId="{D49D33B8-EB4D-824C-8114-4E556467B21C}" destId="{D2D5EC59-C740-BD49-8F3E-69AF9A31F56E}" srcOrd="0" destOrd="0" presId="urn:microsoft.com/office/officeart/2005/8/layout/hierarchy1"/>
    <dgm:cxn modelId="{BE68D041-9C95-0E4F-BAF8-CFDFD23027F4}" type="presParOf" srcId="{D49D33B8-EB4D-824C-8114-4E556467B21C}" destId="{C463CF9D-A73C-F443-9413-887C5DA98B8C}" srcOrd="1" destOrd="0" presId="urn:microsoft.com/office/officeart/2005/8/layout/hierarchy1"/>
    <dgm:cxn modelId="{282C6AFE-493F-AE4A-86A6-DF1719042E12}" type="presParOf" srcId="{CB8C15DC-D140-A744-AAB3-088F53ED7349}" destId="{B10175FD-9A47-9D40-BB8A-A32F7122351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48325-4606-F249-B498-D7840C341454}">
      <dsp:nvSpPr>
        <dsp:cNvPr id="0" name=""/>
        <dsp:cNvSpPr/>
      </dsp:nvSpPr>
      <dsp:spPr>
        <a:xfrm>
          <a:off x="5942883" y="2095850"/>
          <a:ext cx="91440" cy="851994"/>
        </a:xfrm>
        <a:custGeom>
          <a:avLst/>
          <a:gdLst/>
          <a:ahLst/>
          <a:cxnLst/>
          <a:rect l="0" t="0" r="0" b="0"/>
          <a:pathLst>
            <a:path>
              <a:moveTo>
                <a:pt x="49782" y="0"/>
              </a:moveTo>
              <a:lnTo>
                <a:pt x="49782" y="562466"/>
              </a:lnTo>
              <a:lnTo>
                <a:pt x="45720" y="562466"/>
              </a:lnTo>
              <a:lnTo>
                <a:pt x="45720" y="8519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FF0F2-289A-844D-B7A2-FB94E074F595}">
      <dsp:nvSpPr>
        <dsp:cNvPr id="0" name=""/>
        <dsp:cNvSpPr/>
      </dsp:nvSpPr>
      <dsp:spPr>
        <a:xfrm>
          <a:off x="2988612" y="1032576"/>
          <a:ext cx="3004053" cy="281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04053" y="0"/>
              </a:lnTo>
              <a:lnTo>
                <a:pt x="3004053" y="2811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0DEDA-4F37-404C-85C1-F6AC4B6F3B79}">
      <dsp:nvSpPr>
        <dsp:cNvPr id="0" name=""/>
        <dsp:cNvSpPr/>
      </dsp:nvSpPr>
      <dsp:spPr>
        <a:xfrm>
          <a:off x="762521" y="2132366"/>
          <a:ext cx="91440" cy="7525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3018"/>
              </a:lnTo>
              <a:lnTo>
                <a:pt x="76174" y="463018"/>
              </a:lnTo>
              <a:lnTo>
                <a:pt x="76174" y="7525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5D4E7F-FC83-8545-B53E-1111FBE05493}">
      <dsp:nvSpPr>
        <dsp:cNvPr id="0" name=""/>
        <dsp:cNvSpPr/>
      </dsp:nvSpPr>
      <dsp:spPr>
        <a:xfrm>
          <a:off x="808241" y="1032576"/>
          <a:ext cx="2180371" cy="350508"/>
        </a:xfrm>
        <a:custGeom>
          <a:avLst/>
          <a:gdLst/>
          <a:ahLst/>
          <a:cxnLst/>
          <a:rect l="0" t="0" r="0" b="0"/>
          <a:pathLst>
            <a:path>
              <a:moveTo>
                <a:pt x="2180371" y="0"/>
              </a:moveTo>
              <a:lnTo>
                <a:pt x="2180371" y="60980"/>
              </a:lnTo>
              <a:lnTo>
                <a:pt x="0" y="60980"/>
              </a:lnTo>
              <a:lnTo>
                <a:pt x="0" y="3505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908410-791B-934C-BADA-A0D1AA141263}">
      <dsp:nvSpPr>
        <dsp:cNvPr id="0" name=""/>
        <dsp:cNvSpPr/>
      </dsp:nvSpPr>
      <dsp:spPr>
        <a:xfrm>
          <a:off x="1853396" y="-48567"/>
          <a:ext cx="2270432" cy="10811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F2F8F02-49ED-FC4E-ACC6-A845DFD4045E}">
      <dsp:nvSpPr>
        <dsp:cNvPr id="0" name=""/>
        <dsp:cNvSpPr/>
      </dsp:nvSpPr>
      <dsp:spPr>
        <a:xfrm>
          <a:off x="2200656" y="281328"/>
          <a:ext cx="2270432" cy="10811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Convecting</a:t>
          </a:r>
          <a:r>
            <a:rPr lang="en-US" sz="2000" kern="1200" dirty="0" smtClean="0"/>
            <a:t> Mantle</a:t>
          </a:r>
          <a:endParaRPr lang="en-US" sz="2000" kern="1200" dirty="0"/>
        </a:p>
      </dsp:txBody>
      <dsp:txXfrm>
        <a:off x="2232322" y="312994"/>
        <a:ext cx="2207100" cy="1017812"/>
      </dsp:txXfrm>
    </dsp:sp>
    <dsp:sp modelId="{AAA4EF2B-39B9-2840-A24F-2DD86420437A}">
      <dsp:nvSpPr>
        <dsp:cNvPr id="0" name=""/>
        <dsp:cNvSpPr/>
      </dsp:nvSpPr>
      <dsp:spPr>
        <a:xfrm>
          <a:off x="-347257" y="1383085"/>
          <a:ext cx="2310998" cy="749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04962BE-36F6-6C41-BF99-61600F153340}">
      <dsp:nvSpPr>
        <dsp:cNvPr id="0" name=""/>
        <dsp:cNvSpPr/>
      </dsp:nvSpPr>
      <dsp:spPr>
        <a:xfrm>
          <a:off x="1" y="1712981"/>
          <a:ext cx="2310998" cy="749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Dynamo Action	</a:t>
          </a:r>
          <a:endParaRPr lang="en-US" sz="2000" kern="1200" dirty="0"/>
        </a:p>
      </dsp:txBody>
      <dsp:txXfrm>
        <a:off x="21947" y="1734927"/>
        <a:ext cx="2267106" cy="705389"/>
      </dsp:txXfrm>
    </dsp:sp>
    <dsp:sp modelId="{D97008BD-5CC8-6748-A388-685374F8AA40}">
      <dsp:nvSpPr>
        <dsp:cNvPr id="0" name=""/>
        <dsp:cNvSpPr/>
      </dsp:nvSpPr>
      <dsp:spPr>
        <a:xfrm>
          <a:off x="-347259" y="2884913"/>
          <a:ext cx="2371911" cy="8634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995AEC0-72FF-2743-8ED5-321E6C9C621E}">
      <dsp:nvSpPr>
        <dsp:cNvPr id="0" name=""/>
        <dsp:cNvSpPr/>
      </dsp:nvSpPr>
      <dsp:spPr>
        <a:xfrm>
          <a:off x="0" y="3214810"/>
          <a:ext cx="2371911" cy="8634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Magnetosphere</a:t>
          </a:r>
          <a:endParaRPr lang="en-US" sz="2000" kern="1200" dirty="0"/>
        </a:p>
      </dsp:txBody>
      <dsp:txXfrm>
        <a:off x="25290" y="3240100"/>
        <a:ext cx="2321331" cy="812894"/>
      </dsp:txXfrm>
    </dsp:sp>
    <dsp:sp modelId="{7640FCB0-8617-F048-8133-9E0A63F24478}">
      <dsp:nvSpPr>
        <dsp:cNvPr id="0" name=""/>
        <dsp:cNvSpPr/>
      </dsp:nvSpPr>
      <dsp:spPr>
        <a:xfrm>
          <a:off x="4734030" y="1313723"/>
          <a:ext cx="2517271" cy="782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B52E43F-1527-F343-86E1-0B1406B3BE9B}">
      <dsp:nvSpPr>
        <dsp:cNvPr id="0" name=""/>
        <dsp:cNvSpPr/>
      </dsp:nvSpPr>
      <dsp:spPr>
        <a:xfrm>
          <a:off x="5081290" y="1643620"/>
          <a:ext cx="2517271" cy="782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Volcanism</a:t>
          </a:r>
          <a:endParaRPr lang="en-US" sz="2000" kern="1200" dirty="0"/>
        </a:p>
      </dsp:txBody>
      <dsp:txXfrm>
        <a:off x="5104198" y="1666528"/>
        <a:ext cx="2471455" cy="736310"/>
      </dsp:txXfrm>
    </dsp:sp>
    <dsp:sp modelId="{37B6031A-B969-E946-B3A9-C000D6DA04E4}">
      <dsp:nvSpPr>
        <dsp:cNvPr id="0" name=""/>
        <dsp:cNvSpPr/>
      </dsp:nvSpPr>
      <dsp:spPr>
        <a:xfrm>
          <a:off x="4696151" y="2947844"/>
          <a:ext cx="2584903" cy="9021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AB709C-775E-9444-8E64-3A36043DDBBE}">
      <dsp:nvSpPr>
        <dsp:cNvPr id="0" name=""/>
        <dsp:cNvSpPr/>
      </dsp:nvSpPr>
      <dsp:spPr>
        <a:xfrm>
          <a:off x="5043411" y="3277741"/>
          <a:ext cx="2584903" cy="902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Atmosphere</a:t>
          </a:r>
          <a:endParaRPr lang="en-US" sz="2000" kern="1200" dirty="0"/>
        </a:p>
      </dsp:txBody>
      <dsp:txXfrm>
        <a:off x="5069835" y="3304165"/>
        <a:ext cx="2532055" cy="849346"/>
      </dsp:txXfrm>
    </dsp:sp>
    <dsp:sp modelId="{D2D5EC59-C740-BD49-8F3E-69AF9A31F56E}">
      <dsp:nvSpPr>
        <dsp:cNvPr id="0" name=""/>
        <dsp:cNvSpPr/>
      </dsp:nvSpPr>
      <dsp:spPr>
        <a:xfrm>
          <a:off x="4466591" y="4414311"/>
          <a:ext cx="2761922" cy="10608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463CF9D-A73C-F443-9413-887C5DA98B8C}">
      <dsp:nvSpPr>
        <dsp:cNvPr id="0" name=""/>
        <dsp:cNvSpPr/>
      </dsp:nvSpPr>
      <dsp:spPr>
        <a:xfrm>
          <a:off x="4813851" y="4744208"/>
          <a:ext cx="2761922" cy="106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Protection Against Solar Wind and Cosmic Rays </a:t>
          </a:r>
          <a:endParaRPr lang="en-US" sz="2000" kern="1200" dirty="0"/>
        </a:p>
      </dsp:txBody>
      <dsp:txXfrm>
        <a:off x="4844921" y="4775278"/>
        <a:ext cx="2699782" cy="998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A89F50-744C-8440-B7B5-E88BE531319E}" type="datetimeFigureOut">
              <a:rPr lang="en-US" smtClean="0"/>
              <a:t>2014-06-02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5DFBB6-416C-2A46-99B2-624D15B3CB8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A89F50-744C-8440-B7B5-E88BE531319E}" type="datetimeFigureOut">
              <a:rPr lang="en-US" smtClean="0"/>
              <a:t>2014-06-02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5DFBB6-416C-2A46-99B2-624D15B3CB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A89F50-744C-8440-B7B5-E88BE531319E}" type="datetimeFigureOut">
              <a:rPr lang="en-US" smtClean="0"/>
              <a:t>2014-06-02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5DFBB6-416C-2A46-99B2-624D15B3CB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A89F50-744C-8440-B7B5-E88BE531319E}" type="datetimeFigureOut">
              <a:rPr lang="en-US" smtClean="0"/>
              <a:t>2014-06-02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5DFBB6-416C-2A46-99B2-624D15B3CB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A89F50-744C-8440-B7B5-E88BE531319E}" type="datetimeFigureOut">
              <a:rPr lang="en-US" smtClean="0"/>
              <a:t>2014-06-02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5DFBB6-416C-2A46-99B2-624D15B3CB8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A89F50-744C-8440-B7B5-E88BE531319E}" type="datetimeFigureOut">
              <a:rPr lang="en-US" smtClean="0"/>
              <a:t>2014-06-02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5DFBB6-416C-2A46-99B2-624D15B3CB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A89F50-744C-8440-B7B5-E88BE531319E}" type="datetimeFigureOut">
              <a:rPr lang="en-US" smtClean="0"/>
              <a:t>2014-06-02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5DFBB6-416C-2A46-99B2-624D15B3CB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A89F50-744C-8440-B7B5-E88BE531319E}" type="datetimeFigureOut">
              <a:rPr lang="en-US" smtClean="0"/>
              <a:t>2014-06-02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5DFBB6-416C-2A46-99B2-624D15B3CB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A89F50-744C-8440-B7B5-E88BE531319E}" type="datetimeFigureOut">
              <a:rPr lang="en-US" smtClean="0"/>
              <a:t>2014-06-02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5DFBB6-416C-2A46-99B2-624D15B3CB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A89F50-744C-8440-B7B5-E88BE531319E}" type="datetimeFigureOut">
              <a:rPr lang="en-US" smtClean="0"/>
              <a:t>2014-06-02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5DFBB6-416C-2A46-99B2-624D15B3CB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A89F50-744C-8440-B7B5-E88BE531319E}" type="datetimeFigureOut">
              <a:rPr lang="en-US" smtClean="0"/>
              <a:t>2014-06-02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5DFBB6-416C-2A46-99B2-624D15B3CB8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CA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  <a:p>
            <a:pPr lvl="1" eaLnBrk="1" latinLnBrk="0" hangingPunct="1"/>
            <a:r>
              <a:rPr kumimoji="0" lang="en-CA" smtClean="0"/>
              <a:t>Second level</a:t>
            </a:r>
          </a:p>
          <a:p>
            <a:pPr lvl="2" eaLnBrk="1" latinLnBrk="0" hangingPunct="1"/>
            <a:r>
              <a:rPr kumimoji="0" lang="en-CA" smtClean="0"/>
              <a:t>Third level</a:t>
            </a:r>
          </a:p>
          <a:p>
            <a:pPr lvl="3" eaLnBrk="1" latinLnBrk="0" hangingPunct="1"/>
            <a:r>
              <a:rPr kumimoji="0" lang="en-CA" smtClean="0"/>
              <a:t>Fourth level</a:t>
            </a:r>
          </a:p>
          <a:p>
            <a:pPr lvl="4" eaLnBrk="1" latinLnBrk="0" hangingPunct="1"/>
            <a:r>
              <a:rPr kumimoji="0" lang="en-CA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DA89F50-744C-8440-B7B5-E88BE531319E}" type="datetimeFigureOut">
              <a:rPr lang="en-US" smtClean="0"/>
              <a:t>2014-06-02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25DFBB6-416C-2A46-99B2-624D15B3CB8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4851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Role of Tectonic Activity on Maintaining 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the 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Habitability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of Terrestrial Planets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4851" y="3872161"/>
            <a:ext cx="7406640" cy="1752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algn="ctr"/>
            <a:r>
              <a:rPr lang="en-US" dirty="0" smtClean="0"/>
              <a:t>Anita Bahmanyar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18034" y="6167399"/>
            <a:ext cx="185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June 5</a:t>
            </a:r>
            <a:r>
              <a:rPr lang="en-US" baseline="30000" dirty="0" smtClean="0"/>
              <a:t>th</a:t>
            </a:r>
            <a:r>
              <a:rPr lang="en-US" dirty="0" smtClean="0"/>
              <a:t>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793" y="1447800"/>
            <a:ext cx="7498080" cy="48006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 smtClean="0"/>
              <a:t>What is </a:t>
            </a:r>
            <a:r>
              <a:rPr lang="en-US" sz="4400" dirty="0" smtClean="0"/>
              <a:t>Plate Tectonic?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7118034" y="6167399"/>
            <a:ext cx="185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June 5</a:t>
            </a:r>
            <a:r>
              <a:rPr lang="en-US" baseline="30000" dirty="0" smtClean="0"/>
              <a:t>th</a:t>
            </a:r>
            <a:r>
              <a:rPr lang="en-US" dirty="0" smtClean="0"/>
              <a:t>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2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211" y="1447800"/>
            <a:ext cx="7498080" cy="480060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 smtClean="0"/>
              <a:t>Why is Tectonic Activity Important for Life?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7234997" y="6254533"/>
            <a:ext cx="158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June 5</a:t>
            </a:r>
            <a:r>
              <a:rPr lang="en-US" baseline="30000" dirty="0" smtClean="0"/>
              <a:t>th</a:t>
            </a:r>
            <a:r>
              <a:rPr lang="en-US" dirty="0" smtClean="0"/>
              <a:t>,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7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4473358"/>
              </p:ext>
            </p:extLst>
          </p:nvPr>
        </p:nvGraphicFramePr>
        <p:xfrm>
          <a:off x="517979" y="511953"/>
          <a:ext cx="7764058" cy="5805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01833" y="6316964"/>
            <a:ext cx="1453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June 5</a:t>
            </a:r>
            <a:r>
              <a:rPr lang="en-US" baseline="30000" dirty="0"/>
              <a:t>th</a:t>
            </a:r>
            <a:r>
              <a:rPr lang="en-US" dirty="0"/>
              <a:t>,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92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682" y="2764658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Are There Tectonic Plates other Terrestrial Planets?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85125" y="6211669"/>
            <a:ext cx="167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June 5</a:t>
            </a:r>
            <a:r>
              <a:rPr lang="en-US" baseline="30000" dirty="0"/>
              <a:t>th</a:t>
            </a:r>
            <a:r>
              <a:rPr lang="en-US" dirty="0"/>
              <a:t>,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139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</TotalTime>
  <Words>68</Words>
  <Application>Microsoft Macintosh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Solstice</vt:lpstr>
      <vt:lpstr>Role of Tectonic Activity on Maintaining the Habitability of Terrestrial Planets </vt:lpstr>
      <vt:lpstr>PowerPoint Presentation</vt:lpstr>
      <vt:lpstr>PowerPoint Presentation</vt:lpstr>
      <vt:lpstr>PowerPoint Presentation</vt:lpstr>
      <vt:lpstr>Are There Tectonic Plates other Terrestrial Planets?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 of Tectonic Activity on Maintaining the habitability of Terrestrial Planets</dc:title>
  <dc:creator>Anita Bahmanyar</dc:creator>
  <cp:lastModifiedBy>Anita Bahmanyar</cp:lastModifiedBy>
  <cp:revision>20</cp:revision>
  <dcterms:created xsi:type="dcterms:W3CDTF">2014-06-01T00:00:12Z</dcterms:created>
  <dcterms:modified xsi:type="dcterms:W3CDTF">2014-06-03T01:08:53Z</dcterms:modified>
</cp:coreProperties>
</file>