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4D88-ACB1-4301-9575-2790D0FDC2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9D58-0EA2-43C2-9BBF-92F01D690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4D88-ACB1-4301-9575-2790D0FDC2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9D58-0EA2-43C2-9BBF-92F01D690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4D88-ACB1-4301-9575-2790D0FDC2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9D58-0EA2-43C2-9BBF-92F01D690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4D88-ACB1-4301-9575-2790D0FDC2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9D58-0EA2-43C2-9BBF-92F01D690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4D88-ACB1-4301-9575-2790D0FDC2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9D58-0EA2-43C2-9BBF-92F01D690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4D88-ACB1-4301-9575-2790D0FDC2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9D58-0EA2-43C2-9BBF-92F01D690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4D88-ACB1-4301-9575-2790D0FDC2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9D58-0EA2-43C2-9BBF-92F01D690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4D88-ACB1-4301-9575-2790D0FDC2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9D58-0EA2-43C2-9BBF-92F01D690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4D88-ACB1-4301-9575-2790D0FDC2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9D58-0EA2-43C2-9BBF-92F01D690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4D88-ACB1-4301-9575-2790D0FDC2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9D58-0EA2-43C2-9BBF-92F01D690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4D88-ACB1-4301-9575-2790D0FDC2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9D58-0EA2-43C2-9BBF-92F01D690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4D88-ACB1-4301-9575-2790D0FDC271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9D58-0EA2-43C2-9BBF-92F01D6903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kit-Plus\trunk\help\source\images\10PKEasy_initial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8641"/>
            <a:ext cx="4495800" cy="64309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411760" y="764704"/>
            <a:ext cx="4243040" cy="225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0" y="692696"/>
            <a:ext cx="248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Programmer selection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660232" y="736600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kit-Plus\trunk\help\source\images\10PKEasy_initial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8641"/>
            <a:ext cx="4495800" cy="64309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23728" y="1008832"/>
            <a:ext cx="4243040" cy="225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-31750" y="9149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 HEX file selection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372200" y="980728"/>
            <a:ext cx="79208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kit-Plus\trunk\help\source\images\10PKEasy_initial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8641"/>
            <a:ext cx="4495800" cy="64309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079948" y="1327696"/>
            <a:ext cx="2676202" cy="225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-75530" y="1233811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 Part selection</a:t>
            </a:r>
            <a:endParaRPr lang="en-GB" dirty="0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kit-Plus\trunk\help\source\images\10PKEasy_initial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8641"/>
            <a:ext cx="4495800" cy="64309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079948" y="1327696"/>
            <a:ext cx="2676202" cy="225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-75530" y="1233811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 Part selection</a:t>
            </a:r>
            <a:endParaRPr lang="en-GB" dirty="0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kit-Plus\trunk\help\source\images\10PKEasy_initial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8641"/>
            <a:ext cx="4495800" cy="64309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743450" y="1327696"/>
            <a:ext cx="260598" cy="225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-75530" y="123381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r>
              <a:rPr lang="en-GB" dirty="0" smtClean="0"/>
              <a:t>. Magic selection</a:t>
            </a:r>
            <a:endParaRPr lang="en-GB" dirty="0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kit-Plus\trunk\help\source\images\10PKEasy_initial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8641"/>
            <a:ext cx="4495800" cy="64309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584450" y="1574801"/>
            <a:ext cx="2347590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22" y="1619508"/>
            <a:ext cx="17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5. Power control</a:t>
            </a:r>
            <a:endParaRPr lang="en-GB" dirty="0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ICkit-Plus\trunk\help\source\images\7PKEasy_filesel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5570" y="183565"/>
            <a:ext cx="4495800" cy="64309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04560" y="6182589"/>
            <a:ext cx="1158240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7504" y="6093296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6. Write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2710" y="1549719"/>
            <a:ext cx="190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ICkit-Plus\trunk\help\source\images\8PKEasy_program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8075" y="260649"/>
            <a:ext cx="4495800" cy="64309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30" y="4653136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7. Completed</a:t>
            </a:r>
            <a:endParaRPr lang="en-GB" dirty="0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2020-10-15T10:36:46Z</dcterms:created>
  <dcterms:modified xsi:type="dcterms:W3CDTF">2020-10-15T11:12:53Z</dcterms:modified>
</cp:coreProperties>
</file>