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57" r:id="rId4"/>
    <p:sldId id="258" r:id="rId5"/>
    <p:sldId id="260" r:id="rId6"/>
    <p:sldId id="261" r:id="rId7"/>
    <p:sldId id="259" r:id="rId8"/>
    <p:sldId id="262" r:id="rId9"/>
    <p:sldId id="263" r:id="rId10"/>
  </p:sldIdLst>
  <p:sldSz cx="12192000" cy="6858000"/>
  <p:notesSz cx="6858000" cy="9144000"/>
  <p:defaultTextStyle>
    <a:defPPr rtl="0">
      <a:defRPr lang="ro-R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9681A-401F-4275-B4E9-E9AD251509F4}" v="224" dt="2024-01-16T15:35:59.383"/>
    <p1510:client id="{0E369A82-01EB-714D-B3FC-98E65FEBFEEA}" v="321" dt="2024-01-16T13:41:00.635"/>
    <p1510:client id="{C816FCDF-19E7-4569-BFA3-5C6215F8D006}" v="128" dt="2024-01-15T17:37:48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E25EAF69-C052-4B07-88A9-771ACBB85F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624561A2-4C4D-4754-A2BE-C9F26C7FE1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62079-BC2A-488B-A975-93BC54B2D285}" type="datetime1">
              <a:rPr lang="ro-RO" smtClean="0"/>
              <a:t>16.01.2024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08AE254-7086-4C2C-B6C2-C32A6AAE08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21A1358F-2868-4308-9A16-C31E9218E4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CD79-A23D-4622-A2BC-C9483AA776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66290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10612-AA70-4E0B-822C-B5025F5FF4FB}" type="datetime1">
              <a:rPr lang="ro-RO" smtClean="0"/>
              <a:pPr/>
              <a:t>16.01.2024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noProof="0"/>
              <a:t>Faceţi clic pentru a edita Master stiluri text</a:t>
            </a:r>
          </a:p>
          <a:p>
            <a:pPr lvl="1"/>
            <a:r>
              <a:rPr lang="ro-RO" noProof="0"/>
              <a:t>al doilea nivel</a:t>
            </a:r>
          </a:p>
          <a:p>
            <a:pPr lvl="2"/>
            <a:r>
              <a:rPr lang="ro-RO" noProof="0"/>
              <a:t>al treilea nivel</a:t>
            </a:r>
          </a:p>
          <a:p>
            <a:pPr lvl="3"/>
            <a:r>
              <a:rPr lang="ro-RO" noProof="0"/>
              <a:t>al patrulea nivel</a:t>
            </a:r>
          </a:p>
          <a:p>
            <a:pPr lvl="4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3EB81-9100-43E2-8D73-491DA65BDC3D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806892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3EB81-9100-43E2-8D73-491DA65BDC3D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399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Imagin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Dreptunghi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reptunghi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0F6F8E-DC48-430F-A133-A385594EBBEB}" type="datetime1">
              <a:rPr lang="ro-RO" noProof="0" smtClean="0"/>
              <a:t>16.01.2024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in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Dreptunghi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reptunghi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imagine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B5E072-BABE-4989-8395-98299A48E51A}" type="datetime1">
              <a:rPr lang="ro-RO" noProof="0" smtClean="0"/>
              <a:t>16.01.2024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in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Dreptunghi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reptunghi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5E2665-FA0E-4256-BDB4-C8D5380ECAF1}" type="datetime1">
              <a:rPr lang="ro-RO" noProof="0" smtClean="0"/>
              <a:t>16.01.2024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in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agin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Dreptunghi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reptunghi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12" name="Substituent text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BB983D-E295-4373-8AFD-E370E4B93898}" type="datetime1">
              <a:rPr lang="ro-RO" noProof="0" smtClean="0"/>
              <a:t>16.01.2024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  <p:sp>
        <p:nvSpPr>
          <p:cNvPr id="16" name="Casetă text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o-RO" sz="72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7" name="Casetă text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o-RO" sz="72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in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Imagin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Dreptunghi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reptunghi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CB2F51-85F1-4331-8EE1-8B05B6C7DBB7}" type="datetime1">
              <a:rPr lang="ro-RO" noProof="0" smtClean="0"/>
              <a:t>16.01.2024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in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in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Dreptunghi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Dreptunghi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u 1"/>
          <p:cNvSpPr>
            <a:spLocks noGrp="1"/>
          </p:cNvSpPr>
          <p:nvPr>
            <p:ph type="title" hasCustomPrompt="1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7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8" name="Substituent text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9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10" name="Substituent text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11" name="Substituent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12" name="Substituent text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0AC2D3-865B-4F1F-B73C-5757A803A791}" type="datetime1">
              <a:rPr lang="ro-RO" noProof="0" smtClean="0"/>
              <a:t>16.01.2024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 i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in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in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Dreptunghi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Dreptunghi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u 1"/>
          <p:cNvSpPr>
            <a:spLocks noGrp="1"/>
          </p:cNvSpPr>
          <p:nvPr>
            <p:ph type="title" hasCustomPrompt="1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19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20" name="Substituent imagine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21" name="Substituent text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22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23" name="Substituent imagine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24" name="Substituent text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25" name="Substituent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26" name="Substituent imagine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27" name="Substituent text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AF3060-7594-4718-AD0D-5548DC273008}" type="datetime1">
              <a:rPr lang="ro-RO" noProof="0" smtClean="0"/>
              <a:t>16.01.2024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agin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Dreptunghi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reptunghi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C808C4-29B2-4CA1-B143-456D1E34A321}" type="datetime1">
              <a:rPr lang="ro-RO" noProof="0" smtClean="0"/>
              <a:t>16.01.2024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reptunghi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C8A8DEB4-1D4F-4915-85B0-04950D3B3470}" type="datetime1">
              <a:rPr lang="ro-RO" noProof="0" smtClean="0"/>
              <a:t>16.01.2024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in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in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Dreptunghi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Dreptunghi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C0AF2-2F38-4A3F-844E-7C02181ABF43}" type="datetime1">
              <a:rPr lang="ro-RO" noProof="0" smtClean="0"/>
              <a:t>16.01.2024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in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Dreptunghi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reptunghi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21D09D-47A6-4029-A91C-51EDA9C4F4BE}" type="datetime1">
              <a:rPr lang="ro-RO" noProof="0" smtClean="0"/>
              <a:t>16.01.2024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in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Dreptunghi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reptunghi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EEF22C-FBBA-46CE-AAB5-B8661FC0ADD6}" type="datetime1">
              <a:rPr lang="ro-RO" noProof="0" smtClean="0"/>
              <a:t>16.01.2024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in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in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Dreptunghi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reptunghi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3E1F29-2B85-426F-BC34-518F9CC7B4C8}" type="datetime1">
              <a:rPr lang="ro-RO" noProof="0" smtClean="0"/>
              <a:t>16.01.2024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in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Dreptunghi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Dreptunghi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8F068F-B7DF-4049-B7FA-63928127E835}" type="datetime1">
              <a:rPr lang="ro-RO" noProof="0" smtClean="0"/>
              <a:t>16.01.2024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Dreptunghi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789088-98B8-4B92-A81A-7078AF13FFDA}" type="datetime1">
              <a:rPr lang="ro-RO" noProof="0" smtClean="0"/>
              <a:t>16.01.2024</a:t>
            </a:fld>
            <a:endParaRPr lang="ro-RO" noProof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in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Dreptunghi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reptunghi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CFA124-3BED-4D5C-B0AE-E3C77F8A48A6}" type="datetime1">
              <a:rPr lang="ro-RO" noProof="0" smtClean="0"/>
              <a:t>16.01.2024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in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Dreptunghi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reptunghi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imagine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5B015-6E21-4CFF-8E67-3F4DFBA0914E}" type="datetime1">
              <a:rPr lang="ro-RO" noProof="0" smtClean="0"/>
              <a:t>16.01.2024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o-RO" noProof="0" smtClean="0"/>
              <a:t>‹#›</a:t>
            </a:fld>
            <a:endParaRPr lang="ro-RO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5DE48EF-4162-4D3E-90EA-6DC712C2C1A1}" type="datetime1">
              <a:rPr lang="ro-RO" noProof="0" smtClean="0"/>
              <a:t>16.01.2024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o-RO" sz="4800" err="1">
                <a:latin typeface="ADLaM Display"/>
                <a:ea typeface="ADLaM Display"/>
                <a:cs typeface="ADLaM Display"/>
              </a:rPr>
              <a:t>HeapOverflow</a:t>
            </a:r>
            <a:endParaRPr lang="ro-RO" sz="4800">
              <a:latin typeface="ADLaM Display"/>
              <a:ea typeface="ADLaM Display"/>
              <a:cs typeface="ADLaM Display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458459" cy="16701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>
                <a:latin typeface="ADLaM Display"/>
                <a:ea typeface="ADLaM Display"/>
                <a:cs typeface="ADLaM Display"/>
              </a:rPr>
              <a:t>Andronescu Alexandru</a:t>
            </a:r>
          </a:p>
          <a:p>
            <a:r>
              <a:rPr lang="ro-RO">
                <a:latin typeface="ADLaM Display"/>
                <a:ea typeface="ADLaM Display"/>
                <a:cs typeface="ADLaM Display"/>
              </a:rPr>
              <a:t>Buga Victoria</a:t>
            </a:r>
          </a:p>
          <a:p>
            <a:r>
              <a:rPr lang="ro-RO">
                <a:latin typeface="ADLaM Display"/>
                <a:ea typeface="ADLaM Display"/>
                <a:cs typeface="ADLaM Display"/>
              </a:rPr>
              <a:t>Ciobotaru Robert</a:t>
            </a:r>
          </a:p>
          <a:p>
            <a:r>
              <a:rPr lang="ro-RO">
                <a:latin typeface="ADLaM Display"/>
                <a:ea typeface="ADLaM Display"/>
                <a:cs typeface="ADLaM Display"/>
              </a:rPr>
              <a:t>Rotaru Iulian</a:t>
            </a: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33B2-F301-6E80-FB75-92246CE1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DLaM Display"/>
                <a:ea typeface="ADLaM Display"/>
                <a:cs typeface="ADLaM Display"/>
              </a:rPr>
              <a:t>Tehnologii</a:t>
            </a:r>
            <a:r>
              <a:rPr lang="en-US" dirty="0">
                <a:latin typeface="ADLaM Display"/>
                <a:ea typeface="ADLaM Display"/>
                <a:cs typeface="ADLaM Display"/>
              </a:rPr>
              <a:t> </a:t>
            </a:r>
            <a:r>
              <a:rPr lang="en-US" err="1">
                <a:latin typeface="ADLaM Display"/>
                <a:ea typeface="ADLaM Display"/>
                <a:cs typeface="ADLaM Display"/>
              </a:rPr>
              <a:t>folosite</a:t>
            </a:r>
            <a:endParaRPr lang="en-US">
              <a:latin typeface="ADLaM Display"/>
              <a:ea typeface="ADLaM Display"/>
              <a:cs typeface="ADLaM Displa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6AA1-9625-8487-C419-0F9D4A72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644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DLaM Display"/>
                <a:ea typeface="ADLaM Display"/>
                <a:cs typeface="ADLaM Display"/>
              </a:rPr>
              <a:t>Frontend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DLaM Display"/>
                <a:ea typeface="ADLaM Display"/>
                <a:cs typeface="ADLaM Display"/>
              </a:rPr>
              <a:t>HTML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DLaM Display"/>
                <a:ea typeface="ADLaM Display"/>
                <a:cs typeface="ADLaM Display"/>
              </a:rPr>
              <a:t>CSS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DLaM Display"/>
                <a:ea typeface="ADLaM Display"/>
                <a:cs typeface="ADLaM Display"/>
              </a:rPr>
              <a:t>JavaScript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79DD9-C0D9-9990-E965-D4BEC163DD5A}"/>
              </a:ext>
            </a:extLst>
          </p:cNvPr>
          <p:cNvSpPr txBox="1"/>
          <p:nvPr/>
        </p:nvSpPr>
        <p:spPr>
          <a:xfrm>
            <a:off x="612912" y="4356652"/>
            <a:ext cx="962439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ADLaM Display"/>
                <a:ea typeface="ADLaM Display"/>
                <a:cs typeface="ADLaM Display"/>
              </a:rPr>
              <a:t>Backend 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 dirty="0">
                <a:latin typeface="ADLaM Display"/>
                <a:ea typeface="ADLaM Display"/>
                <a:cs typeface="ADLaM Display"/>
              </a:rPr>
              <a:t>Java (Spring Boot framework)</a:t>
            </a:r>
          </a:p>
        </p:txBody>
      </p:sp>
    </p:spTree>
    <p:extLst>
      <p:ext uri="{BB962C8B-B14F-4D97-AF65-F5344CB8AC3E}">
        <p14:creationId xmlns:p14="http://schemas.microsoft.com/office/powerpoint/2010/main" val="154552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E9855-80E1-EBDA-1CF1-04131439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ADLaM Display"/>
                <a:ea typeface="ADLaM Display"/>
                <a:cs typeface="ADLaM Display"/>
              </a:rPr>
              <a:t>Diagrama</a:t>
            </a:r>
            <a:r>
              <a:rPr lang="en-US" sz="2400" dirty="0">
                <a:solidFill>
                  <a:srgbClr val="FFFFFF"/>
                </a:solidFill>
                <a:latin typeface="ADLaM Display"/>
                <a:ea typeface="ADLaM Display"/>
                <a:cs typeface="ADLaM Display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ADLaM Display"/>
                <a:ea typeface="ADLaM Display"/>
                <a:cs typeface="ADLaM Display"/>
              </a:rPr>
              <a:t>generala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E6DD70-4AC9-BFE0-C27E-31D2C7262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14E9ED-D9E7-FE0C-72C0-A5A104E31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823" y="1292108"/>
            <a:ext cx="6057056" cy="464130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78230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DB53884-7D49-4D06-ADC1-1F12BE4DC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82E5E9-DE42-4120-922C-1321AC9A5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9BD449-87FC-473A-A2A2-BEE0C9A35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8325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FFDFE1-ACF2-4AFB-AB5B-547DC199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4E750-BA24-FD79-0E70-B6930931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>
                <a:latin typeface="ADLaM Display"/>
                <a:ea typeface="ADLaM Display"/>
                <a:cs typeface="ADLaM Display"/>
              </a:rPr>
              <a:t>User Authentication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B2AD4DD-502F-4AF2-AFAF-580E7CC4B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D5D5471-0D07-3B37-77F4-04DFE7EC6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BB2C37-0554-4926-9BC6-636E0CA1A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423" y="1771684"/>
            <a:ext cx="3347830" cy="448800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11BE2C8-CF18-E83B-0A2E-948ADC902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20" y="2382277"/>
            <a:ext cx="7264933" cy="406889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" name="Picture 2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6A30CE05-FE42-0FB0-14E5-ABF0690B1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156" y="3591224"/>
            <a:ext cx="2704363" cy="12440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D8B3C6-5A82-8BE4-A211-82B3457DD578}"/>
              </a:ext>
            </a:extLst>
          </p:cNvPr>
          <p:cNvSpPr/>
          <p:nvPr/>
        </p:nvSpPr>
        <p:spPr>
          <a:xfrm>
            <a:off x="8382000" y="1149684"/>
            <a:ext cx="3836736" cy="521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F111E-3126-7EC9-F5AC-4C8961B68DE9}"/>
              </a:ext>
            </a:extLst>
          </p:cNvPr>
          <p:cNvSpPr txBox="1"/>
          <p:nvPr/>
        </p:nvSpPr>
        <p:spPr>
          <a:xfrm>
            <a:off x="8653824" y="1203157"/>
            <a:ext cx="2553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ADLaM Display"/>
                <a:ea typeface="ADLaM Display"/>
                <a:cs typeface="ADLaM Display"/>
              </a:rPr>
              <a:t>Diagrama</a:t>
            </a:r>
            <a:r>
              <a:rPr lang="en-US" dirty="0">
                <a:latin typeface="ADLaM Display"/>
                <a:ea typeface="ADLaM Display"/>
                <a:cs typeface="ADLaM Display"/>
              </a:rPr>
              <a:t> de stare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6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C5E19-AEC4-7910-DBBC-1C1C7DDD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>
                <a:latin typeface="ADLaM Display"/>
                <a:ea typeface="ADLaM Display"/>
                <a:cs typeface="ADLaM Display"/>
              </a:rPr>
              <a:t>User Profile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246A80-6DEF-D425-3018-BE72C29FB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0078" y="2893519"/>
            <a:ext cx="4324350" cy="3124200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BEEE86-800C-2825-F81B-B91C5558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006" y="373380"/>
            <a:ext cx="5162321" cy="61874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98B2F4-4BE4-2C80-71A6-D7438EA826FE}"/>
              </a:ext>
            </a:extLst>
          </p:cNvPr>
          <p:cNvSpPr/>
          <p:nvPr/>
        </p:nvSpPr>
        <p:spPr>
          <a:xfrm>
            <a:off x="0" y="2192420"/>
            <a:ext cx="3836736" cy="521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F30D0-E323-233D-A329-A9BA7330F191}"/>
              </a:ext>
            </a:extLst>
          </p:cNvPr>
          <p:cNvSpPr txBox="1"/>
          <p:nvPr/>
        </p:nvSpPr>
        <p:spPr>
          <a:xfrm>
            <a:off x="304800" y="2247899"/>
            <a:ext cx="3886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ADLaM Display"/>
                <a:ea typeface="ADLaM Display"/>
                <a:cs typeface="ADLaM Display"/>
              </a:rPr>
              <a:t>Diagrama</a:t>
            </a:r>
            <a:r>
              <a:rPr lang="en-US">
                <a:latin typeface="ADLaM Display"/>
                <a:ea typeface="ADLaM Display"/>
                <a:cs typeface="ADLaM Display"/>
              </a:rPr>
              <a:t> de stare</a:t>
            </a:r>
          </a:p>
        </p:txBody>
      </p:sp>
    </p:spTree>
    <p:extLst>
      <p:ext uri="{BB962C8B-B14F-4D97-AF65-F5344CB8AC3E}">
        <p14:creationId xmlns:p14="http://schemas.microsoft.com/office/powerpoint/2010/main" val="117504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71675-B8A2-C1A0-846F-384ED2C1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DLaM Display"/>
                <a:ea typeface="ADLaM Display"/>
                <a:cs typeface="ADLaM Display"/>
              </a:rPr>
              <a:t>Notifications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30E062-ABDF-7064-F10A-776692D61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3445" y="2812556"/>
            <a:ext cx="5068071" cy="3905250"/>
          </a:xfr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4BBC7F-3BD8-D04D-41A1-FFC48693B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933" y="1466969"/>
            <a:ext cx="4178419" cy="3917267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CCBC5B-625F-48CB-4043-B950E934C79A}"/>
              </a:ext>
            </a:extLst>
          </p:cNvPr>
          <p:cNvSpPr/>
          <p:nvPr/>
        </p:nvSpPr>
        <p:spPr>
          <a:xfrm>
            <a:off x="0" y="2192420"/>
            <a:ext cx="3836736" cy="5213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D393B-419D-BD51-50FC-6C82A20F1DA3}"/>
              </a:ext>
            </a:extLst>
          </p:cNvPr>
          <p:cNvSpPr txBox="1"/>
          <p:nvPr/>
        </p:nvSpPr>
        <p:spPr>
          <a:xfrm>
            <a:off x="676275" y="2228849"/>
            <a:ext cx="3886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Diagrama</a:t>
            </a:r>
            <a:r>
              <a:rPr lang="en-US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 de stare</a:t>
            </a:r>
          </a:p>
        </p:txBody>
      </p:sp>
    </p:spTree>
    <p:extLst>
      <p:ext uri="{BB962C8B-B14F-4D97-AF65-F5344CB8AC3E}">
        <p14:creationId xmlns:p14="http://schemas.microsoft.com/office/powerpoint/2010/main" val="244454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AEC75-EC7F-0E05-2691-E094D861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3200" err="1">
                <a:latin typeface="ADLaM Display"/>
                <a:ea typeface="ADLaM Display"/>
                <a:cs typeface="ADLaM Display"/>
              </a:rPr>
              <a:t>Questions&amp;Answers</a:t>
            </a:r>
            <a:endParaRPr lang="en-US" sz="3200">
              <a:latin typeface="ADLaM Display"/>
              <a:ea typeface="ADLaM Display"/>
              <a:cs typeface="ADLaM Display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4F52D1A-D0A4-ACC9-3421-F01795F82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0091" y="3182831"/>
            <a:ext cx="4048125" cy="1916925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5FF0BC-DBE2-40B3-303D-9F863A59D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565" y="2107098"/>
            <a:ext cx="7164829" cy="248187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CC8603-6B2C-D744-AE69-91048F083A69}"/>
              </a:ext>
            </a:extLst>
          </p:cNvPr>
          <p:cNvSpPr/>
          <p:nvPr/>
        </p:nvSpPr>
        <p:spPr>
          <a:xfrm>
            <a:off x="0" y="2272631"/>
            <a:ext cx="3783263" cy="601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50773-13EC-69AF-DE09-D81603D76F6A}"/>
              </a:ext>
            </a:extLst>
          </p:cNvPr>
          <p:cNvSpPr txBox="1"/>
          <p:nvPr/>
        </p:nvSpPr>
        <p:spPr>
          <a:xfrm>
            <a:off x="723900" y="23622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ADLaM Display"/>
                <a:ea typeface="ADLaM Display"/>
                <a:cs typeface="ADLaM Display"/>
              </a:rPr>
              <a:t>Diagrama</a:t>
            </a:r>
            <a:r>
              <a:rPr lang="en-US">
                <a:latin typeface="ADLaM Display"/>
                <a:ea typeface="ADLaM Display"/>
                <a:cs typeface="ADLaM Display"/>
              </a:rPr>
              <a:t> de stare</a:t>
            </a:r>
          </a:p>
        </p:txBody>
      </p:sp>
    </p:spTree>
    <p:extLst>
      <p:ext uri="{BB962C8B-B14F-4D97-AF65-F5344CB8AC3E}">
        <p14:creationId xmlns:p14="http://schemas.microsoft.com/office/powerpoint/2010/main" val="16350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0F48-9473-1DC2-659B-57DC20C6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DLaM Display"/>
                <a:ea typeface="ADLaM Display"/>
                <a:cs typeface="ADLaM Display"/>
              </a:rPr>
              <a:t>Design patterns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3B0C-7119-1457-E980-6000A158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Singleton Design Pattern</a:t>
            </a:r>
            <a:br>
              <a:rPr lang="en-US" b="1"/>
            </a:br>
            <a:br>
              <a:rPr lang="en-US" b="1"/>
            </a:br>
            <a:r>
              <a:rPr lang="en-US" b="1" err="1"/>
              <a:t>Componentele</a:t>
            </a:r>
            <a:r>
              <a:rPr lang="en-US" b="1"/>
              <a:t> </a:t>
            </a:r>
            <a:r>
              <a:rPr lang="en-US" b="1" err="1"/>
              <a:t>Questions&amp;Answers</a:t>
            </a:r>
            <a:br>
              <a:rPr lang="en-US" b="1"/>
            </a:br>
            <a:r>
              <a:rPr lang="en-US" b="1"/>
              <a:t>Componenta Notification</a:t>
            </a:r>
            <a:br>
              <a:rPr lang="en-US" b="1"/>
            </a:br>
            <a:endParaRPr lang="en-US" b="1"/>
          </a:p>
          <a:p>
            <a:r>
              <a:rPr lang="en-US" b="1"/>
              <a:t>Observer Design Pattern</a:t>
            </a:r>
            <a:br>
              <a:rPr lang="en-US" b="1"/>
            </a:br>
            <a:br>
              <a:rPr lang="en-US" b="1"/>
            </a:br>
            <a:r>
              <a:rPr lang="en-US" b="1" err="1"/>
              <a:t>Paginile</a:t>
            </a:r>
            <a:r>
              <a:rPr lang="en-US" b="1"/>
              <a:t> Login </a:t>
            </a:r>
            <a:r>
              <a:rPr lang="en-US" b="1" err="1"/>
              <a:t>și</a:t>
            </a:r>
            <a:r>
              <a:rPr lang="en-US" b="1"/>
              <a:t> Register</a:t>
            </a:r>
          </a:p>
          <a:p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4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8420-BE75-A3D9-1EF4-DB3D5522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DLaM Display"/>
                <a:ea typeface="ADLaM Display"/>
                <a:cs typeface="ADLaM Display"/>
              </a:rPr>
              <a:t>Repository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C948-E6B9-204B-302D-ACE76D95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https://github.com/AndronescuAlexandru/ProiectAMSS_HeapOverflow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832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TM04033917[[fn=Berlin]]_novariants</vt:lpstr>
      <vt:lpstr>HeapOverflow</vt:lpstr>
      <vt:lpstr>Tehnologii folosite</vt:lpstr>
      <vt:lpstr>Diagrama generala</vt:lpstr>
      <vt:lpstr>User Authentication</vt:lpstr>
      <vt:lpstr>User Profile</vt:lpstr>
      <vt:lpstr>Notifications</vt:lpstr>
      <vt:lpstr>Questions&amp;Answers</vt:lpstr>
      <vt:lpstr>Design patterns</vt:lpstr>
      <vt:lpstr>Repository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73</cp:revision>
  <dcterms:created xsi:type="dcterms:W3CDTF">2024-01-15T16:53:34Z</dcterms:created>
  <dcterms:modified xsi:type="dcterms:W3CDTF">2024-01-16T16:48:06Z</dcterms:modified>
</cp:coreProperties>
</file>