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3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60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74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7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5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95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57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6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6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6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5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2492-6BF1-40DC-B2DA-BA27114DE088}" type="datetimeFigureOut">
              <a:rPr lang="en-IN" smtClean="0"/>
              <a:t>01-12-2016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64FF-0473-48C9-8D53-3C0F8A6C9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3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5D5E-AA3E-4F38-BF21-D1E07934DAF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79B2-9F30-4433-AD00-768CC1F4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Comparisons Of Round Robin Algorithms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Naga Ganesh </a:t>
            </a:r>
            <a:r>
              <a:rPr lang="en-IN" dirty="0" err="1"/>
              <a:t>Kurapati</a:t>
            </a:r>
            <a:r>
              <a:rPr lang="en-IN" dirty="0"/>
              <a:t>, Vishal </a:t>
            </a:r>
            <a:r>
              <a:rPr lang="en-IN" dirty="0" err="1"/>
              <a:t>Sundarrajan</a:t>
            </a:r>
            <a:r>
              <a:rPr lang="en-IN" dirty="0"/>
              <a:t>, Swapnil Suresh </a:t>
            </a:r>
            <a:r>
              <a:rPr lang="en-IN" dirty="0" err="1"/>
              <a:t>Chaughule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33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</a:t>
            </a:r>
            <a:r>
              <a:rPr lang="en-US" b="1" dirty="0"/>
              <a:t>BEST?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035172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689612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04808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7836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Turnaround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Waiting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Context Switches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1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Round Robin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 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15.83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6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Optimized 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3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Priority-Based 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8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Adaptive 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7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Efficient 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0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-124272"/>
            <a:ext cx="10515600" cy="1325563"/>
          </a:xfrm>
        </p:spPr>
        <p:txBody>
          <a:bodyPr/>
          <a:lstStyle/>
          <a:p>
            <a:r>
              <a:rPr lang="en-US" dirty="0"/>
              <a:t>Advance research - For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830191"/>
            <a:ext cx="10515600" cy="4351338"/>
          </a:xfrm>
        </p:spPr>
        <p:txBody>
          <a:bodyPr/>
          <a:lstStyle/>
          <a:p>
            <a:r>
              <a:rPr lang="en-US" dirty="0"/>
              <a:t> Friedman statistical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1" y="1436616"/>
            <a:ext cx="317182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7" y="3167190"/>
            <a:ext cx="3848100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823" y="1411237"/>
            <a:ext cx="3629025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910" y="3119906"/>
            <a:ext cx="3943350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089" y="1348510"/>
            <a:ext cx="3448050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4042" y="4747546"/>
            <a:ext cx="4114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0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05059" y="2700516"/>
            <a:ext cx="9144000" cy="1655762"/>
          </a:xfrm>
        </p:spPr>
        <p:txBody>
          <a:bodyPr/>
          <a:lstStyle/>
          <a:p>
            <a:pPr algn="just"/>
            <a:r>
              <a:rPr lang="en-US" b="1" dirty="0"/>
              <a:t>References : </a:t>
            </a:r>
          </a:p>
          <a:p>
            <a:pPr algn="just"/>
            <a:r>
              <a:rPr lang="en-US" dirty="0"/>
              <a:t>Comparisons of Improved Round Robin Algorithms by Christopher McGuire and </a:t>
            </a:r>
            <a:r>
              <a:rPr lang="en-US" dirty="0" err="1"/>
              <a:t>Jeonghwa</a:t>
            </a:r>
            <a:r>
              <a:rPr lang="en-US" dirty="0"/>
              <a:t> Lee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6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838835"/>
          </a:xfrm>
        </p:spPr>
        <p:txBody>
          <a:bodyPr/>
          <a:lstStyle/>
          <a:p>
            <a:r>
              <a:rPr lang="en-IN" dirty="0"/>
              <a:t>                     Round Robin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r>
              <a:rPr lang="en-IN" dirty="0"/>
              <a:t>Compare standard RR with other RR and find the greatest improvement over standard RR</a:t>
            </a:r>
          </a:p>
          <a:p>
            <a:r>
              <a:rPr lang="en-IN" dirty="0"/>
              <a:t>Comparing 5 different RR algorithms</a:t>
            </a:r>
          </a:p>
          <a:p>
            <a:r>
              <a:rPr lang="en-IN" dirty="0"/>
              <a:t>RR is a pre-emptive process scheduling algorithm</a:t>
            </a:r>
          </a:p>
          <a:p>
            <a:r>
              <a:rPr lang="en-IN" dirty="0"/>
              <a:t>Each process gets its turn for a fixed time = Quantum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Fixed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variable (Vary based on the algorithm)</a:t>
            </a:r>
          </a:p>
          <a:p>
            <a:r>
              <a:rPr lang="en-IN" dirty="0"/>
              <a:t>The ready queue works like a circular 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All processes in this algorithm are kept in the circular queue also known as ready queue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Each New process is added to the tail of the ready/circular queue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38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6279"/>
          </a:xfrm>
        </p:spPr>
        <p:txBody>
          <a:bodyPr>
            <a:normAutofit/>
          </a:bodyPr>
          <a:lstStyle/>
          <a:p>
            <a:r>
              <a:rPr lang="en-IN" dirty="0"/>
              <a:t>              Parameters of Concern (Input)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62600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Arrival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The time at which a process enters the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Pick a random inter-arrival time and trigger an event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  Poisson would be ideal</a:t>
            </a:r>
          </a:p>
          <a:p>
            <a:r>
              <a:rPr lang="en-IN" dirty="0"/>
              <a:t>Burst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The total time taken by a process before it leaves the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Pick a random burst time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  Exponential distribution (related to inter-arrival time of </a:t>
            </a:r>
            <a:r>
              <a:rPr lang="en-IN" dirty="0" err="1"/>
              <a:t>poisson</a:t>
            </a:r>
            <a:r>
              <a:rPr lang="en-IN" dirty="0"/>
              <a:t>)</a:t>
            </a:r>
          </a:p>
          <a:p>
            <a:r>
              <a:rPr lang="en-IN" dirty="0"/>
              <a:t> Priority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Largest number corresponds to a high priority process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16775"/>
              </p:ext>
            </p:extLst>
          </p:nvPr>
        </p:nvGraphicFramePr>
        <p:xfrm>
          <a:off x="2103120" y="728980"/>
          <a:ext cx="870204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Arrival</a:t>
                      </a:r>
                      <a:r>
                        <a:rPr lang="en-IN" baseline="0" dirty="0"/>
                        <a:t>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P1</a:t>
                      </a:r>
                    </a:p>
                    <a:p>
                      <a:pPr algn="ctr"/>
                      <a:r>
                        <a:rPr lang="en-IN" dirty="0"/>
                        <a:t>P2</a:t>
                      </a:r>
                    </a:p>
                    <a:p>
                      <a:pPr algn="ctr"/>
                      <a:r>
                        <a:rPr lang="en-IN" dirty="0"/>
                        <a:t>P3</a:t>
                      </a:r>
                    </a:p>
                    <a:p>
                      <a:pPr algn="ctr"/>
                      <a:r>
                        <a:rPr lang="en-IN" dirty="0"/>
                        <a:t>P4</a:t>
                      </a:r>
                    </a:p>
                    <a:p>
                      <a:pPr algn="ctr"/>
                      <a:r>
                        <a:rPr lang="en-IN" dirty="0"/>
                        <a:t>P5</a:t>
                      </a:r>
                    </a:p>
                    <a:p>
                      <a:pPr algn="ctr"/>
                      <a:r>
                        <a:rPr lang="en-IN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  <a:p>
                      <a:pPr algn="ctr"/>
                      <a:r>
                        <a:rPr lang="en-IN" dirty="0"/>
                        <a:t>3</a:t>
                      </a:r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  <a:p>
                      <a:pPr algn="ctr"/>
                      <a:r>
                        <a:rPr lang="en-IN" dirty="0"/>
                        <a:t>10</a:t>
                      </a:r>
                    </a:p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  <a:p>
                      <a:pPr algn="ctr"/>
                      <a:r>
                        <a:rPr lang="en-IN" dirty="0"/>
                        <a:t>8</a:t>
                      </a:r>
                    </a:p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  <a:p>
                      <a:pPr algn="ctr"/>
                      <a:r>
                        <a:rPr lang="en-IN" dirty="0"/>
                        <a:t>3</a:t>
                      </a:r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38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IN" dirty="0"/>
              <a:t>Parameters of Concern 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Standard Round Robin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Gantt Chart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sz="1800" dirty="0"/>
              <a:t>0              4              8              12            15             19           20           24             28            32           36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Time Quantum = 4</a:t>
            </a:r>
          </a:p>
          <a:p>
            <a:r>
              <a:rPr lang="en-IN" dirty="0"/>
              <a:t>Number of Context Switches = 9 (Store the states of the processes)</a:t>
            </a:r>
          </a:p>
          <a:p>
            <a:r>
              <a:rPr lang="en-IN" dirty="0"/>
              <a:t>Average Turnaround Time = 17.17 (</a:t>
            </a:r>
            <a:r>
              <a:rPr lang="en-IN"/>
              <a:t>Time spent in the Queue)</a:t>
            </a:r>
            <a:endParaRPr lang="en-IN" dirty="0"/>
          </a:p>
          <a:p>
            <a:r>
              <a:rPr lang="en-IN" dirty="0"/>
              <a:t>Average Waiting Time = 11.17 (Service Time – Arrival Time)</a:t>
            </a:r>
          </a:p>
          <a:p>
            <a:r>
              <a:rPr lang="en-IN" dirty="0"/>
              <a:t>Run it several times for different scenarios to find the average of all the above values.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96845"/>
              </p:ext>
            </p:extLst>
          </p:nvPr>
        </p:nvGraphicFramePr>
        <p:xfrm>
          <a:off x="1539240" y="2545080"/>
          <a:ext cx="82296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r>
                        <a:rPr lang="en-IN" dirty="0"/>
                        <a:t> 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New 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5631"/>
          </a:xfrm>
        </p:spPr>
        <p:txBody>
          <a:bodyPr/>
          <a:lstStyle/>
          <a:p>
            <a:r>
              <a:rPr lang="en-US" dirty="0"/>
              <a:t>Focuses on calculating  an ideal time quantum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45" t="25189" r="73305" b="58958"/>
          <a:stretch/>
        </p:blipFill>
        <p:spPr>
          <a:xfrm>
            <a:off x="1362456" y="3191256"/>
            <a:ext cx="4276344" cy="2121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16" t="67984" r="72664" b="11397"/>
          <a:stretch/>
        </p:blipFill>
        <p:spPr>
          <a:xfrm>
            <a:off x="5885688" y="3191256"/>
            <a:ext cx="4401312" cy="21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Optimized 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phase, </a:t>
            </a:r>
          </a:p>
          <a:p>
            <a:pPr lvl="1"/>
            <a:r>
              <a:rPr lang="en-US" dirty="0"/>
              <a:t>Processes are executed just like Standard RR</a:t>
            </a:r>
          </a:p>
          <a:p>
            <a:pPr lvl="1"/>
            <a:r>
              <a:rPr lang="en-US" dirty="0"/>
              <a:t>Each process runs for one time slice</a:t>
            </a:r>
          </a:p>
          <a:p>
            <a:r>
              <a:rPr lang="en-US" dirty="0"/>
              <a:t>Second phase,</a:t>
            </a:r>
          </a:p>
          <a:p>
            <a:pPr lvl="1"/>
            <a:r>
              <a:rPr lang="en-US" dirty="0"/>
              <a:t>Processes are executed in order of their remaining burst time</a:t>
            </a:r>
          </a:p>
          <a:p>
            <a:pPr lvl="1"/>
            <a:r>
              <a:rPr lang="en-US" dirty="0"/>
              <a:t>Process with shorter time run before process with longer 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84" t="53413" r="53334" b="25968"/>
          <a:stretch/>
        </p:blipFill>
        <p:spPr>
          <a:xfrm>
            <a:off x="6241312" y="4401991"/>
            <a:ext cx="4130040" cy="2121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345" t="25189" r="73305" b="58958"/>
          <a:stretch/>
        </p:blipFill>
        <p:spPr>
          <a:xfrm>
            <a:off x="1953272" y="4401991"/>
            <a:ext cx="3172968" cy="16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Priority Based 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Phase,</a:t>
            </a:r>
          </a:p>
          <a:p>
            <a:pPr lvl="1"/>
            <a:r>
              <a:rPr lang="en-US" dirty="0"/>
              <a:t>Processes are executed in order of their priorities</a:t>
            </a:r>
          </a:p>
          <a:p>
            <a:pPr lvl="1"/>
            <a:r>
              <a:rPr lang="en-US" dirty="0"/>
              <a:t>Each process runs for one time slice</a:t>
            </a:r>
          </a:p>
          <a:p>
            <a:r>
              <a:rPr lang="en-US" dirty="0"/>
              <a:t>Second Phase,</a:t>
            </a:r>
          </a:p>
          <a:p>
            <a:pPr lvl="1"/>
            <a:r>
              <a:rPr lang="en-US" dirty="0"/>
              <a:t>New priorities are assigned depending on the burst time</a:t>
            </a:r>
          </a:p>
          <a:p>
            <a:pPr lvl="1"/>
            <a:r>
              <a:rPr lang="en-US" dirty="0"/>
              <a:t>Process with shorter burst time have highest priority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45" t="25189" r="73305" b="58958"/>
          <a:stretch/>
        </p:blipFill>
        <p:spPr>
          <a:xfrm>
            <a:off x="1947246" y="4681062"/>
            <a:ext cx="3172968" cy="205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690" t="28139" r="24613" b="50569"/>
          <a:stretch/>
        </p:blipFill>
        <p:spPr>
          <a:xfrm>
            <a:off x="5887211" y="4546125"/>
            <a:ext cx="4699592" cy="21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605" y="-518492"/>
            <a:ext cx="3932237" cy="1600200"/>
          </a:xfrm>
        </p:spPr>
        <p:txBody>
          <a:bodyPr/>
          <a:lstStyle/>
          <a:p>
            <a:r>
              <a:rPr lang="en-US" dirty="0"/>
              <a:t> Adaptive RR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785612" y="1197735"/>
            <a:ext cx="5705340" cy="46712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Processes are sorted by their burst times, shorter process at the front of the ready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number of processes in queue then  time quantum is average of the all burst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odd, equal to burst time of the middle process in the ready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process comes in middle of the execution, then it is not scheduled in current round.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606" y="3466832"/>
            <a:ext cx="4905375" cy="2619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30" y="897697"/>
            <a:ext cx="3819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10" y="-612775"/>
            <a:ext cx="3932237" cy="1600200"/>
          </a:xfrm>
        </p:spPr>
        <p:txBody>
          <a:bodyPr/>
          <a:lstStyle/>
          <a:p>
            <a:r>
              <a:rPr lang="en-US" dirty="0"/>
              <a:t>Efficient RR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218" y="987425"/>
            <a:ext cx="5705340" cy="4881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Combines Shortest remaining </a:t>
            </a:r>
            <a:r>
              <a:rPr lang="en-US" sz="2400" dirty="0" err="1"/>
              <a:t>algo</a:t>
            </a:r>
            <a:r>
              <a:rPr lang="en-US" sz="2400" dirty="0"/>
              <a:t>. and  Standard 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with shortest remaining burst time is selected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new processes comes in, at end of time slice process with shortest remaining burst time is selected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Long process will suffer starvation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227" y="789905"/>
            <a:ext cx="381952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62" y="3605950"/>
            <a:ext cx="4835755" cy="22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582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1_Office Theme</vt:lpstr>
      <vt:lpstr>Comparisons Of Round Robin Algorithms </vt:lpstr>
      <vt:lpstr>                     Round Robin Algorithm</vt:lpstr>
      <vt:lpstr>              Parameters of Concern (Input)</vt:lpstr>
      <vt:lpstr>Parameters of Concern (Output)</vt:lpstr>
      <vt:lpstr>A New RR</vt:lpstr>
      <vt:lpstr>Optimized RR</vt:lpstr>
      <vt:lpstr>Priority Based RR</vt:lpstr>
      <vt:lpstr> Adaptive RR</vt:lpstr>
      <vt:lpstr>Efficient RR</vt:lpstr>
      <vt:lpstr>Which is BEST?</vt:lpstr>
      <vt:lpstr>Advance research - For reference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 Of Round Robin Algorithms</dc:title>
  <dc:creator>sundar</dc:creator>
  <cp:lastModifiedBy>NAGA GANESH KURAPATI</cp:lastModifiedBy>
  <cp:revision>10</cp:revision>
  <dcterms:created xsi:type="dcterms:W3CDTF">2016-12-01T05:25:01Z</dcterms:created>
  <dcterms:modified xsi:type="dcterms:W3CDTF">2016-12-01T18:56:44Z</dcterms:modified>
</cp:coreProperties>
</file>