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07558-0FF0-E141-9010-C0EE4E87762B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99683-CF52-6F4A-8991-4D7D80DE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1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A4A8-F37C-EA48-93BF-493B3B6872FA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F2CD-3402-DC42-9E4B-4203A813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6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A4A8-F37C-EA48-93BF-493B3B6872FA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F2CD-3402-DC42-9E4B-4203A813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3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A4A8-F37C-EA48-93BF-493B3B6872FA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F2CD-3402-DC42-9E4B-4203A813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8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A4A8-F37C-EA48-93BF-493B3B6872FA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F2CD-3402-DC42-9E4B-4203A813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0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A4A8-F37C-EA48-93BF-493B3B6872FA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F2CD-3402-DC42-9E4B-4203A813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3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A4A8-F37C-EA48-93BF-493B3B6872FA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F2CD-3402-DC42-9E4B-4203A813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5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A4A8-F37C-EA48-93BF-493B3B6872FA}" type="datetimeFigureOut">
              <a:rPr lang="en-US" smtClean="0"/>
              <a:t>7/10/19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F2CD-3402-DC42-9E4B-4203A813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A4A8-F37C-EA48-93BF-493B3B6872FA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F2CD-3402-DC42-9E4B-4203A813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4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A4A8-F37C-EA48-93BF-493B3B6872FA}" type="datetimeFigureOut">
              <a:rPr lang="en-US" smtClean="0"/>
              <a:t>7/10/19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F2CD-3402-DC42-9E4B-4203A813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3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A4A8-F37C-EA48-93BF-493B3B6872FA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F2CD-3402-DC42-9E4B-4203A813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4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A4A8-F37C-EA48-93BF-493B3B6872FA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F2CD-3402-DC42-9E4B-4203A813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8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9A4A8-F37C-EA48-93BF-493B3B6872FA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AF2CD-3402-DC42-9E4B-4203A813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40626" y="1258218"/>
            <a:ext cx="559390" cy="30777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29891" y="2213003"/>
            <a:ext cx="626570" cy="30777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ACTH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1555" y="4833571"/>
            <a:ext cx="653128" cy="30777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CORT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21540000" flipH="1">
            <a:off x="3512603" y="1584966"/>
            <a:ext cx="3963" cy="649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20819" y="2548999"/>
            <a:ext cx="0" cy="2274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588536" y="1923693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87177" y="1408240"/>
            <a:ext cx="59491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587177" y="2364765"/>
            <a:ext cx="574233" cy="21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</p:cNvCxnSpPr>
          <p:nvPr/>
        </p:nvCxnSpPr>
        <p:spPr>
          <a:xfrm>
            <a:off x="3558119" y="5141348"/>
            <a:ext cx="0" cy="832104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23168" y="1019875"/>
            <a:ext cx="445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</a:rPr>
              <a:t>K</a:t>
            </a:r>
            <a:r>
              <a:rPr lang="en-US" sz="1400" b="1" i="1" baseline="-25000" dirty="0">
                <a:solidFill>
                  <a:srgbClr val="FF0000"/>
                </a:solidFill>
              </a:rPr>
              <a:t>p1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32766" y="2003594"/>
            <a:ext cx="445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</a:rPr>
              <a:t>K</a:t>
            </a:r>
            <a:r>
              <a:rPr lang="en-US" sz="1400" b="1" i="1" baseline="-25000" dirty="0">
                <a:solidFill>
                  <a:srgbClr val="FF0000"/>
                </a:solidFill>
              </a:rPr>
              <a:t>p2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86906" y="3295987"/>
            <a:ext cx="43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008000"/>
                </a:solidFill>
              </a:rPr>
              <a:t>k</a:t>
            </a:r>
            <a:r>
              <a:rPr lang="en-US" sz="1400" b="1" i="1" baseline="-25000" dirty="0">
                <a:solidFill>
                  <a:srgbClr val="008000"/>
                </a:solidFill>
              </a:rPr>
              <a:t>p3</a:t>
            </a:r>
            <a:endParaRPr lang="en-US" sz="1400" b="1" i="1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16462" y="1761869"/>
            <a:ext cx="940720" cy="30777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DR/DR(N)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80554" y="3502256"/>
            <a:ext cx="518350" cy="30777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GR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8683" y="3504818"/>
            <a:ext cx="836672" cy="52322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GR mRNA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10201" y="4085746"/>
            <a:ext cx="0" cy="402335"/>
          </a:xfrm>
          <a:prstGeom prst="straightConnector1">
            <a:avLst/>
          </a:prstGeom>
          <a:ln w="3810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123646" y="3647316"/>
            <a:ext cx="480060" cy="1000"/>
          </a:xfrm>
          <a:prstGeom prst="straightConnector1">
            <a:avLst/>
          </a:prstGeom>
          <a:ln w="3810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770159" y="2088796"/>
            <a:ext cx="0" cy="1353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 flipV="1">
            <a:off x="384499" y="3143305"/>
            <a:ext cx="731520" cy="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875820" y="2116639"/>
            <a:ext cx="0" cy="1362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65450" y="1915327"/>
            <a:ext cx="434339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896488" y="3827055"/>
            <a:ext cx="0" cy="214884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1181281" y="3655723"/>
            <a:ext cx="397764" cy="4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97746" y="674920"/>
            <a:ext cx="355735" cy="287779"/>
          </a:xfrm>
          <a:prstGeom prst="rect">
            <a:avLst/>
          </a:prstGeom>
          <a:noFill/>
        </p:spPr>
        <p:txBody>
          <a:bodyPr wrap="none" lIns="71635" tIns="35818" rIns="71635" bIns="35818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k</a:t>
            </a:r>
            <a:r>
              <a:rPr lang="en-US" sz="1400" b="1" baseline="-25000" dirty="0">
                <a:solidFill>
                  <a:srgbClr val="0070C0"/>
                </a:solidFill>
              </a:rPr>
              <a:t>p1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05923" y="1436830"/>
            <a:ext cx="675943" cy="287779"/>
          </a:xfrm>
          <a:prstGeom prst="rect">
            <a:avLst/>
          </a:prstGeom>
          <a:noFill/>
          <a:ln w="38100">
            <a:noFill/>
          </a:ln>
        </p:spPr>
        <p:txBody>
          <a:bodyPr wrap="none" lIns="71635" tIns="35818" rIns="71635" bIns="35818" rtlCol="0">
            <a:spAutoFit/>
          </a:bodyPr>
          <a:lstStyle/>
          <a:p>
            <a:pPr algn="ctr"/>
            <a:r>
              <a:rPr lang="en-US" sz="1400" b="1" dirty="0"/>
              <a:t>V</a:t>
            </a:r>
            <a:r>
              <a:rPr lang="en-US" sz="1400" b="1" baseline="-25000" dirty="0"/>
              <a:t>d1</a:t>
            </a:r>
            <a:r>
              <a:rPr lang="en-US" sz="1400" b="1" dirty="0"/>
              <a:t>/K</a:t>
            </a:r>
            <a:r>
              <a:rPr lang="en-US" sz="1400" b="1" baseline="-25000" dirty="0"/>
              <a:t>d1</a:t>
            </a:r>
            <a:endParaRPr 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499705" y="1719802"/>
            <a:ext cx="355735" cy="287779"/>
          </a:xfrm>
          <a:prstGeom prst="rect">
            <a:avLst/>
          </a:prstGeom>
          <a:noFill/>
        </p:spPr>
        <p:txBody>
          <a:bodyPr wrap="none" lIns="71635" tIns="35818" rIns="71635" bIns="35818" rtlCol="0">
            <a:spAutoFit/>
          </a:bodyPr>
          <a:lstStyle/>
          <a:p>
            <a:r>
              <a:rPr lang="en-US" sz="1400" b="1" dirty="0"/>
              <a:t>k</a:t>
            </a:r>
            <a:r>
              <a:rPr lang="en-US" sz="1400" b="1" baseline="-25000" dirty="0"/>
              <a:t>p2</a:t>
            </a:r>
            <a:endParaRPr 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010292" y="2407483"/>
            <a:ext cx="675943" cy="287779"/>
          </a:xfrm>
          <a:prstGeom prst="rect">
            <a:avLst/>
          </a:prstGeom>
          <a:noFill/>
        </p:spPr>
        <p:txBody>
          <a:bodyPr wrap="none" lIns="71635" tIns="35818" rIns="71635" bIns="35818" rtlCol="0">
            <a:spAutoFit/>
          </a:bodyPr>
          <a:lstStyle/>
          <a:p>
            <a:r>
              <a:rPr lang="en-US" sz="1400" b="1" dirty="0"/>
              <a:t>V</a:t>
            </a:r>
            <a:r>
              <a:rPr lang="en-US" sz="1400" b="1" baseline="-25000" dirty="0"/>
              <a:t>d2</a:t>
            </a:r>
            <a:r>
              <a:rPr lang="en-US" sz="1400" b="1" dirty="0"/>
              <a:t>/K</a:t>
            </a:r>
            <a:r>
              <a:rPr lang="en-US" sz="1400" b="1" baseline="-25000" dirty="0"/>
              <a:t>d2</a:t>
            </a:r>
            <a:endParaRPr lang="en-US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954498" y="4994904"/>
            <a:ext cx="675943" cy="287779"/>
          </a:xfrm>
          <a:prstGeom prst="rect">
            <a:avLst/>
          </a:prstGeom>
          <a:noFill/>
          <a:ln w="38100">
            <a:noFill/>
          </a:ln>
        </p:spPr>
        <p:txBody>
          <a:bodyPr wrap="none" lIns="71635" tIns="35818" rIns="71635" bIns="35818" rtlCol="0">
            <a:spAutoFit/>
          </a:bodyPr>
          <a:lstStyle/>
          <a:p>
            <a:pPr algn="ctr"/>
            <a:r>
              <a:rPr lang="en-US" sz="1400" b="1" dirty="0"/>
              <a:t>V</a:t>
            </a:r>
            <a:r>
              <a:rPr lang="en-US" sz="1400" b="1" baseline="-25000" dirty="0"/>
              <a:t>d3</a:t>
            </a:r>
            <a:r>
              <a:rPr lang="en-US" sz="1400" b="1" dirty="0"/>
              <a:t>/K</a:t>
            </a:r>
            <a:r>
              <a:rPr lang="en-US" sz="1400" b="1" baseline="-25000" dirty="0"/>
              <a:t>d3</a:t>
            </a:r>
            <a:endParaRPr 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4243" y="2937828"/>
            <a:ext cx="710453" cy="287779"/>
          </a:xfrm>
          <a:prstGeom prst="rect">
            <a:avLst/>
          </a:prstGeom>
          <a:noFill/>
        </p:spPr>
        <p:txBody>
          <a:bodyPr wrap="none" lIns="71635" tIns="35818" rIns="71635" bIns="35818" rtlCol="0">
            <a:spAutoFit/>
          </a:bodyPr>
          <a:lstStyle/>
          <a:p>
            <a:r>
              <a:rPr lang="en-US" sz="1400" b="1" dirty="0"/>
              <a:t>K</a:t>
            </a:r>
            <a:r>
              <a:rPr lang="en-US" sz="1400" b="1" baseline="-25000" dirty="0"/>
              <a:t>syn, GRm</a:t>
            </a:r>
            <a:endParaRPr 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053379" y="3180348"/>
            <a:ext cx="613087" cy="287779"/>
          </a:xfrm>
          <a:prstGeom prst="rect">
            <a:avLst/>
          </a:prstGeom>
          <a:noFill/>
        </p:spPr>
        <p:txBody>
          <a:bodyPr wrap="none" lIns="71635" tIns="35818" rIns="71635" bIns="35818" rtlCol="0">
            <a:spAutoFit/>
          </a:bodyPr>
          <a:lstStyle/>
          <a:p>
            <a:r>
              <a:rPr lang="en-US" sz="1400" b="1" dirty="0"/>
              <a:t>K</a:t>
            </a:r>
            <a:r>
              <a:rPr lang="en-US" sz="1400" b="1" baseline="-25000" dirty="0"/>
              <a:t>syn, GR</a:t>
            </a:r>
            <a:endParaRPr lang="en-US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898770" y="2380223"/>
            <a:ext cx="716604" cy="287779"/>
          </a:xfrm>
          <a:prstGeom prst="rect">
            <a:avLst/>
          </a:prstGeom>
          <a:noFill/>
        </p:spPr>
        <p:txBody>
          <a:bodyPr wrap="none" lIns="71635" tIns="35818" rIns="71635" bIns="35818" rtlCol="0">
            <a:spAutoFit/>
          </a:bodyPr>
          <a:lstStyle/>
          <a:p>
            <a:r>
              <a:rPr lang="en-US" sz="1400" b="1" i="1" dirty="0"/>
              <a:t>IC</a:t>
            </a:r>
            <a:r>
              <a:rPr lang="en-US" sz="1400" b="1" i="1" baseline="-25000" dirty="0"/>
              <a:t>50,GRm</a:t>
            </a:r>
            <a:endParaRPr lang="en-US" sz="1400" b="1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819997" y="4110486"/>
            <a:ext cx="695959" cy="287779"/>
          </a:xfrm>
          <a:prstGeom prst="rect">
            <a:avLst/>
          </a:prstGeom>
          <a:noFill/>
        </p:spPr>
        <p:txBody>
          <a:bodyPr wrap="none" lIns="71635" tIns="35818" rIns="71635" bIns="35818" rtlCol="0">
            <a:spAutoFit/>
          </a:bodyPr>
          <a:lstStyle/>
          <a:p>
            <a:r>
              <a:rPr lang="en-US" sz="1400" b="1" dirty="0"/>
              <a:t>K</a:t>
            </a:r>
            <a:r>
              <a:rPr lang="en-US" sz="1400" b="1" baseline="-25000" dirty="0"/>
              <a:t>deg,GRm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132120" y="3679250"/>
            <a:ext cx="598594" cy="287779"/>
          </a:xfrm>
          <a:prstGeom prst="rect">
            <a:avLst/>
          </a:prstGeom>
          <a:noFill/>
        </p:spPr>
        <p:txBody>
          <a:bodyPr wrap="none" lIns="71635" tIns="35818" rIns="71635" bIns="35818" rtlCol="0">
            <a:spAutoFit/>
          </a:bodyPr>
          <a:lstStyle/>
          <a:p>
            <a:r>
              <a:rPr lang="en-US" sz="1400" b="1" dirty="0"/>
              <a:t>K</a:t>
            </a:r>
            <a:r>
              <a:rPr lang="en-US" sz="1400" b="1" baseline="-25000" dirty="0"/>
              <a:t>deg,GR</a:t>
            </a:r>
            <a:endParaRPr lang="en-US" sz="1400" b="1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891468" y="5963939"/>
            <a:ext cx="1682771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3909451" y="4986459"/>
            <a:ext cx="889427" cy="1000"/>
          </a:xfrm>
          <a:prstGeom prst="straightConnector1">
            <a:avLst/>
          </a:prstGeom>
          <a:ln w="3810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3881052" y="2359811"/>
            <a:ext cx="889427" cy="1000"/>
          </a:xfrm>
          <a:prstGeom prst="straightConnector1">
            <a:avLst/>
          </a:prstGeom>
          <a:ln w="3810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3830284" y="1415189"/>
            <a:ext cx="889427" cy="1000"/>
          </a:xfrm>
          <a:prstGeom prst="straightConnector1">
            <a:avLst/>
          </a:prstGeom>
          <a:ln w="3810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700610" y="712695"/>
            <a:ext cx="1130333" cy="52322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b="1" dirty="0"/>
              <a:t>Light Schedule</a:t>
            </a:r>
          </a:p>
        </p:txBody>
      </p:sp>
      <p:cxnSp>
        <p:nvCxnSpPr>
          <p:cNvPr id="80" name="Straight Arrow Connector 79"/>
          <p:cNvCxnSpPr>
            <a:stCxn id="71" idx="1"/>
          </p:cNvCxnSpPr>
          <p:nvPr/>
        </p:nvCxnSpPr>
        <p:spPr>
          <a:xfrm flipH="1" flipV="1">
            <a:off x="4166905" y="968605"/>
            <a:ext cx="533705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170721" y="965293"/>
            <a:ext cx="1222" cy="4023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2"/>
          <a:srcRect l="10002" t="31341" r="9148" b="6932"/>
          <a:stretch/>
        </p:blipFill>
        <p:spPr>
          <a:xfrm>
            <a:off x="4843692" y="192505"/>
            <a:ext cx="706485" cy="494676"/>
          </a:xfrm>
          <a:prstGeom prst="rect">
            <a:avLst/>
          </a:prstGeom>
        </p:spPr>
      </p:pic>
      <p:cxnSp>
        <p:nvCxnSpPr>
          <p:cNvPr id="73" name="Straight Arrow Connector 72"/>
          <p:cNvCxnSpPr/>
          <p:nvPr/>
        </p:nvCxnSpPr>
        <p:spPr>
          <a:xfrm flipV="1">
            <a:off x="2266863" y="1909815"/>
            <a:ext cx="342900" cy="21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2590410" y="1399650"/>
            <a:ext cx="0" cy="493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80947" y="1908703"/>
            <a:ext cx="0" cy="1508760"/>
          </a:xfrm>
          <a:prstGeom prst="straightConnector1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513347" y="501300"/>
            <a:ext cx="1222" cy="7601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198456" y="5692732"/>
            <a:ext cx="1607605" cy="863166"/>
            <a:chOff x="264608" y="5692731"/>
            <a:chExt cx="2143472" cy="863166"/>
          </a:xfrm>
        </p:grpSpPr>
        <p:cxnSp>
          <p:nvCxnSpPr>
            <p:cNvPr id="110" name="Straight Arrow Connector 109"/>
            <p:cNvCxnSpPr/>
            <p:nvPr/>
          </p:nvCxnSpPr>
          <p:spPr>
            <a:xfrm flipH="1" flipV="1">
              <a:off x="277701" y="5896834"/>
              <a:ext cx="680458" cy="19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H="1">
              <a:off x="264608" y="6164133"/>
              <a:ext cx="605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diamond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277701" y="6437215"/>
              <a:ext cx="605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067852" y="5692731"/>
              <a:ext cx="1170435" cy="30777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Induction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063134" y="5962977"/>
              <a:ext cx="1344946" cy="30777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Elimination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67850" y="6248120"/>
              <a:ext cx="1179085" cy="30777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Inhibition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9494336"/>
                  </p:ext>
                </p:extLst>
              </p:nvPr>
            </p:nvGraphicFramePr>
            <p:xfrm>
              <a:off x="4925257" y="2695262"/>
              <a:ext cx="3998174" cy="174491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998174">
                      <a:extLst>
                        <a:ext uri="{9D8B030D-6E8A-4147-A177-3AD203B41FA5}">
                          <a16:colId xmlns:a16="http://schemas.microsoft.com/office/drawing/2014/main" val="41935912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𝑑𝐶𝑅𝐻</m:t>
                                    </m:r>
                                  </m:num>
                                  <m:den>
                                    <m:r>
                                      <a:rPr lang="en-US" sz="1400" b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sz="14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b="1" i="1" kern="120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kern="120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400" b="1" kern="120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  <m:r>
                                          <a:rPr lang="en-US" sz="1400" b="1" kern="120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400" b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en-US" sz="1400" b="1" i="1" kern="120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kern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1400" b="1" kern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  <m:r>
                                          <a:rPr lang="en-US" sz="1400" b="1" kern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b="1" i="1" kern="120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kern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1400" b="1" kern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  <m:r>
                                          <a:rPr lang="en-US" sz="1400" b="1" kern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400" b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400" b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𝐷𝑅</m:t>
                                    </m:r>
                                    <m:r>
                                      <a:rPr lang="en-US" sz="1400" b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sz="1400" b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  <m:r>
                                      <a:rPr lang="en-US" sz="1400" b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14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 b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r>
                                      <a:rPr lang="en-US" sz="1400" b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sz="1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𝐶𝑅𝐻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1400" b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  <m:r>
                                          <a:rPr lang="en-US" sz="1400" b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400" b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400" b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𝐶𝑅𝐻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b="1" kern="1200" dirty="0">
                            <a:solidFill>
                              <a:srgbClr val="3366FF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3372174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𝑑𝐴𝐶𝑇𝐻</m:t>
                                    </m:r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en-US" sz="1100" i="1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𝐶𝑅𝐻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100" i="1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𝐷𝑅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𝐴𝐶𝑇𝐻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𝐴𝐶𝑇𝐻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33143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𝑑𝐶𝑂𝑅𝑇</m:t>
                                    </m:r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100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𝐴𝐶𝑇𝐻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𝐶𝑂𝑅𝑇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𝐶𝑂𝑅𝑇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77698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9494336"/>
                  </p:ext>
                </p:extLst>
              </p:nvPr>
            </p:nvGraphicFramePr>
            <p:xfrm>
              <a:off x="4925257" y="2695262"/>
              <a:ext cx="3998174" cy="175863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998174">
                      <a:extLst>
                        <a:ext uri="{9D8B030D-6E8A-4147-A177-3AD203B41FA5}">
                          <a16:colId xmlns:a16="http://schemas.microsoft.com/office/drawing/2014/main" val="419359125"/>
                        </a:ext>
                      </a:extLst>
                    </a:gridCol>
                  </a:tblGrid>
                  <a:tr h="7894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b="-12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3721742"/>
                      </a:ext>
                    </a:extLst>
                  </a:tr>
                  <a:tr h="4966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160494" b="-962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3314322"/>
                      </a:ext>
                    </a:extLst>
                  </a:tr>
                  <a:tr h="4725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2705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77698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4854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69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Rao</dc:creator>
  <cp:lastModifiedBy>Rao, Rohit</cp:lastModifiedBy>
  <cp:revision>4</cp:revision>
  <dcterms:created xsi:type="dcterms:W3CDTF">2018-02-12T15:28:17Z</dcterms:created>
  <dcterms:modified xsi:type="dcterms:W3CDTF">2019-07-11T01:42:45Z</dcterms:modified>
</cp:coreProperties>
</file>