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A9E27D-196B-548F-5C79-857F274274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6718E4-A0DB-9221-F857-7789703529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3B4D98-4D62-7DF8-CBC3-8BD193253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957F-D154-4A50-9D05-1CA145B07DAB}" type="datetimeFigureOut">
              <a:rPr lang="es-CO" smtClean="0"/>
              <a:t>12/10/2024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7D53FB-EAC1-2E23-024C-C37F3F64F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8FCCCE-CAE4-ABFB-8080-55B6BC8B2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140E-5020-4A6E-922A-5ECABBEFE3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69524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B6EE3-E308-E457-9E03-8CB0C521D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D9F99AC-04F3-9D21-B7DE-5B999BD77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984DB2-0166-0D37-B2DA-B5C348F11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957F-D154-4A50-9D05-1CA145B07DAB}" type="datetimeFigureOut">
              <a:rPr lang="es-CO" smtClean="0"/>
              <a:t>12/10/2024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52B19A-DE75-0DC4-E12A-5B5210EC9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9167EB-BEBC-CE9B-1402-9655BA8A7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140E-5020-4A6E-922A-5ECABBEFE3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1720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0CF29D6-DB7B-F3A5-2142-AABA2EF5D6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47FBBF2-71F4-3295-2144-19463C87F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D30958-715B-3768-3B9C-36311BF3C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957F-D154-4A50-9D05-1CA145B07DAB}" type="datetimeFigureOut">
              <a:rPr lang="es-CO" smtClean="0"/>
              <a:t>12/10/2024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1DC60E-7A68-71AC-5F47-91F362107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AE87E3-4FF2-8CED-979A-7FE9FDA36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140E-5020-4A6E-922A-5ECABBEFE3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1452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C1D59-9BF5-6776-8CB6-ECC40EE47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438272-1D51-6B8F-A725-608393FB5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337F02-1997-5EE9-0CB6-4F4DC4F57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957F-D154-4A50-9D05-1CA145B07DAB}" type="datetimeFigureOut">
              <a:rPr lang="es-CO" smtClean="0"/>
              <a:t>12/10/2024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67CB01-D29C-6335-6E57-AF0D36890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CC003B-CB5C-3F79-48D6-CABEDD0CE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140E-5020-4A6E-922A-5ECABBEFE3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8622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705666-4E1A-86F6-BE71-9DE3340B1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330DD2-6210-BE63-C811-46C20F6B3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50BFD2-C3AD-E617-1CD9-2BBA07AB1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957F-D154-4A50-9D05-1CA145B07DAB}" type="datetimeFigureOut">
              <a:rPr lang="es-CO" smtClean="0"/>
              <a:t>12/10/2024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56F780-0210-C125-31E2-4060B4E15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3DB528-A016-6D34-C699-64FCBE7B6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140E-5020-4A6E-922A-5ECABBEFE3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8036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9CB18E-E96C-E01A-61F0-E98E00037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5AF75A-4400-33AA-E6EE-723754471D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50CA5B4-9E60-DB9A-BF3C-31A39C94A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2AFC7C-5866-CB23-2FC9-550F580CF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957F-D154-4A50-9D05-1CA145B07DAB}" type="datetimeFigureOut">
              <a:rPr lang="es-CO" smtClean="0"/>
              <a:t>12/10/2024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429B481-E0B1-73CB-B410-65C5ED0D7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40B3D64-58D9-FF43-F070-0556A6D9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140E-5020-4A6E-922A-5ECABBEFE3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6492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258715-32D1-9175-22B2-67F94A32A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D61FA3-2C4B-5053-F62C-0099E319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ED38A10-4F66-5D95-D505-F4E530D34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F448A46-822D-6AAD-E889-C5FE13CE75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4A8F02C-FE32-36DB-4767-4B4BB9677A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01D7323-89AB-5DBC-0D01-5364D95C3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957F-D154-4A50-9D05-1CA145B07DAB}" type="datetimeFigureOut">
              <a:rPr lang="es-CO" smtClean="0"/>
              <a:t>12/10/2024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F9F5BEE-AF88-C986-8498-8B1C44326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2B395C5-DE76-607C-85F1-1B1FFEB7A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140E-5020-4A6E-922A-5ECABBEFE3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42146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731D20-F2B1-7482-9C65-9590B0019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6CE63E3-A826-E26E-FE22-003EDAEEE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957F-D154-4A50-9D05-1CA145B07DAB}" type="datetimeFigureOut">
              <a:rPr lang="es-CO" smtClean="0"/>
              <a:t>12/10/2024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2FA0BA6-37EB-8C60-5835-690277017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9416F86-FB9A-C4AB-2399-31E3101D4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140E-5020-4A6E-922A-5ECABBEFE3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2724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ABB2286-20E3-6906-4F5A-50AAFC2CD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957F-D154-4A50-9D05-1CA145B07DAB}" type="datetimeFigureOut">
              <a:rPr lang="es-CO" smtClean="0"/>
              <a:t>12/10/2024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318EBBA-5C03-2908-9D76-B2B11F315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919C2A-AA3C-1169-66AA-3E5E81E11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140E-5020-4A6E-922A-5ECABBEFE3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62726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02E1D8-F316-40A6-D1BE-D32C27C34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A8EE8D-88C6-3111-3B8F-4C3529550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D87919F-5F64-7D36-22EA-91D7D98260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B256DCA-A41A-26E7-A2D2-F42C066C0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957F-D154-4A50-9D05-1CA145B07DAB}" type="datetimeFigureOut">
              <a:rPr lang="es-CO" smtClean="0"/>
              <a:t>12/10/2024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8E99610-9720-8473-3B47-754AD1B4C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585BA7-3B34-E2AB-4225-47800C03F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140E-5020-4A6E-922A-5ECABBEFE3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0648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A2B9BA-87E8-D358-E939-B6629C0A2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B0EB4EE-11F8-6B53-AEE0-DB92C92EB7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071ADB8-1D3A-2B15-2FE2-80A592B4A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E762CD6-E507-45D0-2830-2420CE56B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957F-D154-4A50-9D05-1CA145B07DAB}" type="datetimeFigureOut">
              <a:rPr lang="es-CO" smtClean="0"/>
              <a:t>12/10/2024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8CC967C-1533-F480-E132-3A2990882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CC26CB-D4A2-DF63-7802-0C73EB0B7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140E-5020-4A6E-922A-5ECABBEFE3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55117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BBDAA12-F6EF-DCA3-7272-EB8A1DAB2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FC1EDD-16F0-F5AB-D3E9-2EF703B57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5D94F6-1FAB-F9FA-048C-BE983E7830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6957F-D154-4A50-9D05-1CA145B07DAB}" type="datetimeFigureOut">
              <a:rPr lang="es-CO" smtClean="0"/>
              <a:t>12/10/2024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DC6BF3-3D47-1B71-D036-F7F39AEB5C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D4FAA6-8487-1F60-1E21-5CAFB72164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3140E-5020-4A6E-922A-5ECABBEFE3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13652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ED2FE9D3-710A-0287-538E-CD46A3453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217196"/>
              </p:ext>
            </p:extLst>
          </p:nvPr>
        </p:nvGraphicFramePr>
        <p:xfrm>
          <a:off x="578500" y="924938"/>
          <a:ext cx="3536302" cy="394829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536302">
                  <a:extLst>
                    <a:ext uri="{9D8B030D-6E8A-4147-A177-3AD203B41FA5}">
                      <a16:colId xmlns:a16="http://schemas.microsoft.com/office/drawing/2014/main" val="869675443"/>
                    </a:ext>
                  </a:extLst>
                </a:gridCol>
              </a:tblGrid>
              <a:tr h="351657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Estación</a:t>
                      </a:r>
                      <a:endParaRPr lang="es-CO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628218"/>
                  </a:ext>
                </a:extLst>
              </a:tr>
              <a:tr h="1228866">
                <a:tc>
                  <a:txBody>
                    <a:bodyPr/>
                    <a:lstStyle/>
                    <a:p>
                      <a:r>
                        <a:rPr lang="en-US" sz="1600" dirty="0"/>
                        <a:t>- id: int </a:t>
                      </a:r>
                    </a:p>
                    <a:p>
                      <a:r>
                        <a:rPr lang="en-US" sz="1600" dirty="0"/>
                        <a:t> - </a:t>
                      </a:r>
                      <a:r>
                        <a:rPr lang="en-US" sz="1600" dirty="0" err="1"/>
                        <a:t>nombre</a:t>
                      </a:r>
                      <a:r>
                        <a:rPr lang="en-US" sz="1600" dirty="0"/>
                        <a:t>: string </a:t>
                      </a:r>
                    </a:p>
                    <a:p>
                      <a:r>
                        <a:rPr lang="en-US" sz="1600" dirty="0"/>
                        <a:t> - </a:t>
                      </a:r>
                      <a:r>
                        <a:rPr lang="en-US" sz="1600" dirty="0" err="1"/>
                        <a:t>precioRegular</a:t>
                      </a:r>
                      <a:r>
                        <a:rPr lang="en-US" sz="1600" dirty="0"/>
                        <a:t>: double </a:t>
                      </a:r>
                    </a:p>
                    <a:p>
                      <a:r>
                        <a:rPr lang="en-US" sz="1600" dirty="0"/>
                        <a:t> - </a:t>
                      </a:r>
                      <a:r>
                        <a:rPr lang="en-US" sz="1600" dirty="0" err="1"/>
                        <a:t>precioPremium</a:t>
                      </a:r>
                      <a:r>
                        <a:rPr lang="en-US" sz="1600" dirty="0"/>
                        <a:t>: double </a:t>
                      </a:r>
                    </a:p>
                    <a:p>
                      <a:r>
                        <a:rPr lang="en-US" sz="1600" dirty="0"/>
                        <a:t>- </a:t>
                      </a:r>
                      <a:r>
                        <a:rPr lang="en-US" sz="1600" dirty="0" err="1"/>
                        <a:t>precioEcoExtra</a:t>
                      </a:r>
                      <a:r>
                        <a:rPr lang="en-US" sz="1600" dirty="0"/>
                        <a:t>: double </a:t>
                      </a:r>
                      <a:endParaRPr lang="es-CO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062512"/>
                  </a:ext>
                </a:extLst>
              </a:tr>
              <a:tr h="2150515">
                <a:tc>
                  <a:txBody>
                    <a:bodyPr/>
                    <a:lstStyle/>
                    <a:p>
                      <a:r>
                        <a:rPr lang="es-CO" sz="1600" dirty="0"/>
                        <a:t>- </a:t>
                      </a:r>
                      <a:r>
                        <a:rPr lang="es-CO" sz="1600" dirty="0" err="1"/>
                        <a:t>Estacion</a:t>
                      </a:r>
                      <a:r>
                        <a:rPr lang="es-CO" sz="1600" dirty="0"/>
                        <a:t>(id: </a:t>
                      </a:r>
                      <a:r>
                        <a:rPr lang="es-CO" sz="1600" dirty="0" err="1"/>
                        <a:t>int</a:t>
                      </a:r>
                      <a:r>
                        <a:rPr lang="es-CO" sz="1600" dirty="0"/>
                        <a:t>, nombre: </a:t>
                      </a:r>
                      <a:r>
                        <a:rPr lang="es-CO" sz="1600" dirty="0" err="1"/>
                        <a:t>string</a:t>
                      </a:r>
                      <a:r>
                        <a:rPr lang="es-CO" sz="1600" dirty="0"/>
                        <a:t>, </a:t>
                      </a:r>
                      <a:r>
                        <a:rPr lang="es-CO" sz="1600" dirty="0" err="1"/>
                        <a:t>precioRegular</a:t>
                      </a:r>
                      <a:r>
                        <a:rPr lang="es-CO" sz="1600" dirty="0"/>
                        <a:t>: </a:t>
                      </a:r>
                      <a:r>
                        <a:rPr lang="es-CO" sz="1600" dirty="0" err="1"/>
                        <a:t>double</a:t>
                      </a:r>
                      <a:r>
                        <a:rPr lang="es-CO" sz="1600" dirty="0"/>
                        <a:t>, </a:t>
                      </a:r>
                      <a:r>
                        <a:rPr lang="es-CO" sz="1600" dirty="0" err="1"/>
                        <a:t>precioPremium</a:t>
                      </a:r>
                      <a:r>
                        <a:rPr lang="es-CO" sz="1600" dirty="0"/>
                        <a:t>: </a:t>
                      </a:r>
                      <a:r>
                        <a:rPr lang="es-CO" sz="1600" dirty="0" err="1"/>
                        <a:t>double</a:t>
                      </a:r>
                      <a:r>
                        <a:rPr lang="es-CO" sz="1600" dirty="0"/>
                        <a:t>, </a:t>
                      </a:r>
                      <a:r>
                        <a:rPr lang="es-CO" sz="1600" dirty="0" err="1"/>
                        <a:t>precioEcoExtra</a:t>
                      </a:r>
                      <a:r>
                        <a:rPr lang="es-CO" sz="1600" dirty="0"/>
                        <a:t>: </a:t>
                      </a:r>
                      <a:r>
                        <a:rPr lang="es-CO" sz="1600" dirty="0" err="1"/>
                        <a:t>double</a:t>
                      </a:r>
                      <a:r>
                        <a:rPr lang="es-CO" sz="1600" dirty="0"/>
                        <a:t>) </a:t>
                      </a:r>
                    </a:p>
                    <a:p>
                      <a:r>
                        <a:rPr lang="es-CO" sz="1600" dirty="0"/>
                        <a:t>- </a:t>
                      </a:r>
                      <a:r>
                        <a:rPr lang="es-CO" sz="1600" dirty="0" err="1"/>
                        <a:t>mostrarPrecios</a:t>
                      </a:r>
                      <a:r>
                        <a:rPr lang="es-CO" sz="1600" dirty="0"/>
                        <a:t>(): </a:t>
                      </a:r>
                      <a:r>
                        <a:rPr lang="es-CO" sz="1600" dirty="0" err="1"/>
                        <a:t>void</a:t>
                      </a:r>
                      <a:r>
                        <a:rPr lang="es-CO" sz="1600" dirty="0"/>
                        <a:t> </a:t>
                      </a:r>
                    </a:p>
                    <a:p>
                      <a:r>
                        <a:rPr lang="es-CO" sz="1600" dirty="0"/>
                        <a:t> - </a:t>
                      </a:r>
                      <a:r>
                        <a:rPr lang="es-CO" sz="1600" dirty="0" err="1"/>
                        <a:t>getId</a:t>
                      </a:r>
                      <a:r>
                        <a:rPr lang="es-CO" sz="1600" dirty="0"/>
                        <a:t>(): </a:t>
                      </a:r>
                      <a:r>
                        <a:rPr lang="es-CO" sz="1600" dirty="0" err="1"/>
                        <a:t>int</a:t>
                      </a:r>
                      <a:r>
                        <a:rPr lang="es-CO" sz="1600" dirty="0"/>
                        <a:t> </a:t>
                      </a:r>
                    </a:p>
                    <a:p>
                      <a:r>
                        <a:rPr lang="es-CO" sz="1600" dirty="0"/>
                        <a:t> - </a:t>
                      </a:r>
                      <a:r>
                        <a:rPr lang="es-CO" sz="1600" dirty="0" err="1"/>
                        <a:t>getNombre</a:t>
                      </a:r>
                      <a:r>
                        <a:rPr lang="es-CO" sz="1600" dirty="0"/>
                        <a:t>(): </a:t>
                      </a:r>
                      <a:r>
                        <a:rPr lang="es-CO" sz="1600" dirty="0" err="1"/>
                        <a:t>string</a:t>
                      </a:r>
                      <a:r>
                        <a:rPr lang="es-CO" sz="1600" dirty="0"/>
                        <a:t> </a:t>
                      </a:r>
                    </a:p>
                    <a:p>
                      <a:r>
                        <a:rPr lang="es-CO" sz="1600" dirty="0"/>
                        <a:t> - </a:t>
                      </a:r>
                      <a:r>
                        <a:rPr lang="es-CO" sz="1600" dirty="0" err="1"/>
                        <a:t>getPrecioRegular</a:t>
                      </a:r>
                      <a:r>
                        <a:rPr lang="es-CO" sz="1600" dirty="0"/>
                        <a:t>(): </a:t>
                      </a:r>
                      <a:r>
                        <a:rPr lang="es-CO" sz="1600" dirty="0" err="1"/>
                        <a:t>double</a:t>
                      </a:r>
                      <a:r>
                        <a:rPr lang="es-CO" sz="1600" dirty="0"/>
                        <a:t> </a:t>
                      </a:r>
                    </a:p>
                    <a:p>
                      <a:r>
                        <a:rPr lang="es-CO" sz="1600" dirty="0"/>
                        <a:t> - </a:t>
                      </a:r>
                      <a:r>
                        <a:rPr lang="es-CO" sz="1600" dirty="0" err="1"/>
                        <a:t>getPrecioPremium</a:t>
                      </a:r>
                      <a:r>
                        <a:rPr lang="es-CO" sz="1600" dirty="0"/>
                        <a:t>(): </a:t>
                      </a:r>
                      <a:r>
                        <a:rPr lang="es-CO" sz="1600" dirty="0" err="1"/>
                        <a:t>double</a:t>
                      </a:r>
                      <a:r>
                        <a:rPr lang="es-CO" sz="1600" dirty="0"/>
                        <a:t> </a:t>
                      </a:r>
                    </a:p>
                    <a:p>
                      <a:r>
                        <a:rPr lang="es-CO" sz="1600" dirty="0"/>
                        <a:t>- </a:t>
                      </a:r>
                      <a:r>
                        <a:rPr lang="es-CO" sz="1600" dirty="0" err="1"/>
                        <a:t>getPrecioEcoExtra</a:t>
                      </a:r>
                      <a:r>
                        <a:rPr lang="es-CO" sz="1600" dirty="0"/>
                        <a:t>(): </a:t>
                      </a:r>
                      <a:r>
                        <a:rPr lang="es-CO" sz="1600" dirty="0" err="1"/>
                        <a:t>double</a:t>
                      </a:r>
                      <a:r>
                        <a:rPr lang="es-CO" sz="16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641375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C0D3ED87-FB1A-885B-0987-B50AAC98D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12627"/>
              </p:ext>
            </p:extLst>
          </p:nvPr>
        </p:nvGraphicFramePr>
        <p:xfrm>
          <a:off x="6859555" y="924938"/>
          <a:ext cx="3536302" cy="459804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536302">
                  <a:extLst>
                    <a:ext uri="{9D8B030D-6E8A-4147-A177-3AD203B41FA5}">
                      <a16:colId xmlns:a16="http://schemas.microsoft.com/office/drawing/2014/main" val="869675443"/>
                    </a:ext>
                  </a:extLst>
                </a:gridCol>
              </a:tblGrid>
              <a:tr h="351657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Red</a:t>
                      </a:r>
                      <a:endParaRPr lang="es-CO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628218"/>
                  </a:ext>
                </a:extLst>
              </a:tr>
              <a:tr h="1228866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CO" sz="1600" dirty="0" err="1"/>
                        <a:t>nombreArchivo</a:t>
                      </a:r>
                      <a:r>
                        <a:rPr lang="es-CO" sz="1600" dirty="0"/>
                        <a:t>: </a:t>
                      </a:r>
                      <a:r>
                        <a:rPr lang="es-CO" sz="1600" dirty="0" err="1"/>
                        <a:t>string</a:t>
                      </a:r>
                      <a:r>
                        <a:rPr lang="es-CO" sz="1600" dirty="0"/>
                        <a:t>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CO" sz="1600" dirty="0"/>
                        <a:t>- estaciones: </a:t>
                      </a:r>
                      <a:r>
                        <a:rPr lang="es-CO" sz="1600" dirty="0" err="1"/>
                        <a:t>Estacion</a:t>
                      </a:r>
                      <a:r>
                        <a:rPr lang="es-CO" sz="1600" dirty="0"/>
                        <a:t>[100]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CO" sz="1600" dirty="0"/>
                        <a:t>- nombre: </a:t>
                      </a:r>
                      <a:r>
                        <a:rPr lang="es-CO" sz="1600" dirty="0" err="1"/>
                        <a:t>string</a:t>
                      </a:r>
                      <a:r>
                        <a:rPr lang="es-CO" sz="1600" dirty="0"/>
                        <a:t>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CO" sz="1600" dirty="0"/>
                        <a:t>- </a:t>
                      </a:r>
                      <a:r>
                        <a:rPr lang="es-CO" sz="1600" dirty="0" err="1"/>
                        <a:t>numEstaciones</a:t>
                      </a:r>
                      <a:r>
                        <a:rPr lang="es-CO" sz="1600" dirty="0"/>
                        <a:t>: </a:t>
                      </a:r>
                      <a:r>
                        <a:rPr lang="es-CO" sz="1600" dirty="0" err="1"/>
                        <a:t>int</a:t>
                      </a:r>
                      <a:r>
                        <a:rPr lang="es-CO" sz="16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062512"/>
                  </a:ext>
                </a:extLst>
              </a:tr>
              <a:tr h="2150515">
                <a:tc>
                  <a:txBody>
                    <a:bodyPr/>
                    <a:lstStyle/>
                    <a:p>
                      <a:r>
                        <a:rPr lang="es-CO" sz="1600" dirty="0"/>
                        <a:t>- Red(</a:t>
                      </a:r>
                      <a:r>
                        <a:rPr lang="es-CO" sz="1600" dirty="0" err="1"/>
                        <a:t>nombreArchivo</a:t>
                      </a:r>
                      <a:r>
                        <a:rPr lang="es-CO" sz="1600" dirty="0"/>
                        <a:t>: </a:t>
                      </a:r>
                      <a:r>
                        <a:rPr lang="es-CO" sz="1600" dirty="0" err="1"/>
                        <a:t>string</a:t>
                      </a:r>
                      <a:r>
                        <a:rPr lang="es-CO" sz="1600" dirty="0"/>
                        <a:t> </a:t>
                      </a:r>
                    </a:p>
                    <a:p>
                      <a:r>
                        <a:rPr lang="es-CO" sz="1600" dirty="0"/>
                        <a:t> - </a:t>
                      </a:r>
                      <a:r>
                        <a:rPr lang="es-CO" sz="1600" dirty="0" err="1"/>
                        <a:t>cargarDesdeArchivo</a:t>
                      </a:r>
                      <a:r>
                        <a:rPr lang="es-CO" sz="1600" dirty="0"/>
                        <a:t>(): </a:t>
                      </a:r>
                      <a:r>
                        <a:rPr lang="es-CO" sz="1600" dirty="0" err="1"/>
                        <a:t>void</a:t>
                      </a:r>
                      <a:r>
                        <a:rPr lang="es-CO" sz="1600" dirty="0"/>
                        <a:t> </a:t>
                      </a:r>
                    </a:p>
                    <a:p>
                      <a:r>
                        <a:rPr lang="es-CO" sz="1600" dirty="0"/>
                        <a:t> - </a:t>
                      </a:r>
                      <a:r>
                        <a:rPr lang="es-CO" sz="1600" dirty="0" err="1"/>
                        <a:t>guardarEnArchivo</a:t>
                      </a:r>
                      <a:r>
                        <a:rPr lang="es-CO" sz="1600" dirty="0"/>
                        <a:t>(): </a:t>
                      </a:r>
                      <a:r>
                        <a:rPr lang="es-CO" sz="1600" dirty="0" err="1"/>
                        <a:t>void</a:t>
                      </a:r>
                      <a:r>
                        <a:rPr lang="es-CO" sz="1600" dirty="0"/>
                        <a:t> </a:t>
                      </a:r>
                    </a:p>
                    <a:p>
                      <a:r>
                        <a:rPr lang="es-CO" sz="1600" dirty="0"/>
                        <a:t> - </a:t>
                      </a:r>
                      <a:r>
                        <a:rPr lang="es-CO" sz="1600" dirty="0" err="1"/>
                        <a:t>agregarEstacion</a:t>
                      </a:r>
                      <a:r>
                        <a:rPr lang="es-CO" sz="1600" dirty="0"/>
                        <a:t>(</a:t>
                      </a:r>
                      <a:r>
                        <a:rPr lang="es-CO" sz="1600" dirty="0" err="1"/>
                        <a:t>estacion:Estacion</a:t>
                      </a:r>
                      <a:r>
                        <a:rPr lang="es-CO" sz="1600" dirty="0"/>
                        <a:t>): </a:t>
                      </a:r>
                      <a:r>
                        <a:rPr lang="es-CO" sz="1600" dirty="0" err="1"/>
                        <a:t>void</a:t>
                      </a:r>
                      <a:endParaRPr lang="es-CO" sz="1600" dirty="0"/>
                    </a:p>
                    <a:p>
                      <a:r>
                        <a:rPr lang="es-CO" sz="1600" dirty="0"/>
                        <a:t>- </a:t>
                      </a:r>
                      <a:r>
                        <a:rPr lang="es-CO" sz="1600" dirty="0" err="1"/>
                        <a:t>eliminarEstacion</a:t>
                      </a:r>
                      <a:r>
                        <a:rPr lang="es-CO" sz="1600" dirty="0"/>
                        <a:t>(</a:t>
                      </a:r>
                      <a:r>
                        <a:rPr lang="es-CO" sz="1600" dirty="0" err="1"/>
                        <a:t>indice</a:t>
                      </a:r>
                      <a:r>
                        <a:rPr lang="es-CO" sz="1600" dirty="0"/>
                        <a:t>: </a:t>
                      </a:r>
                      <a:r>
                        <a:rPr lang="es-CO" sz="1600" dirty="0" err="1"/>
                        <a:t>int</a:t>
                      </a:r>
                      <a:r>
                        <a:rPr lang="es-CO" sz="1600" dirty="0"/>
                        <a:t>): </a:t>
                      </a:r>
                      <a:r>
                        <a:rPr lang="es-CO" sz="1600" dirty="0" err="1"/>
                        <a:t>void</a:t>
                      </a:r>
                      <a:endParaRPr lang="es-CO" sz="1600" dirty="0"/>
                    </a:p>
                    <a:p>
                      <a:r>
                        <a:rPr lang="es-CO" sz="1600" dirty="0"/>
                        <a:t>- </a:t>
                      </a:r>
                      <a:r>
                        <a:rPr lang="es-CO" sz="1600" dirty="0" err="1"/>
                        <a:t>mostrarEstaciones</a:t>
                      </a:r>
                      <a:r>
                        <a:rPr lang="es-CO" sz="1600" dirty="0"/>
                        <a:t>(): </a:t>
                      </a:r>
                      <a:r>
                        <a:rPr lang="es-CO" sz="1600" dirty="0" err="1"/>
                        <a:t>void</a:t>
                      </a:r>
                      <a:r>
                        <a:rPr lang="es-CO" sz="1600" dirty="0"/>
                        <a:t> </a:t>
                      </a:r>
                    </a:p>
                    <a:p>
                      <a:r>
                        <a:rPr lang="es-CO" sz="1600" dirty="0"/>
                        <a:t>- </a:t>
                      </a:r>
                      <a:r>
                        <a:rPr lang="es-CO" sz="1600" dirty="0" err="1"/>
                        <a:t>registrarVentaEnEstacion</a:t>
                      </a:r>
                      <a:r>
                        <a:rPr lang="es-CO" sz="1600" dirty="0"/>
                        <a:t>(</a:t>
                      </a:r>
                      <a:r>
                        <a:rPr lang="es-CO" sz="1600" dirty="0" err="1"/>
                        <a:t>indice</a:t>
                      </a:r>
                      <a:r>
                        <a:rPr lang="es-CO" sz="1600" dirty="0"/>
                        <a:t>: </a:t>
                      </a:r>
                      <a:r>
                        <a:rPr lang="es-CO" sz="1600" dirty="0" err="1"/>
                        <a:t>int</a:t>
                      </a:r>
                      <a:r>
                        <a:rPr lang="es-CO" sz="1600" dirty="0"/>
                        <a:t>, cantidad: </a:t>
                      </a:r>
                      <a:r>
                        <a:rPr lang="es-CO" sz="1600" dirty="0" err="1"/>
                        <a:t>double</a:t>
                      </a:r>
                      <a:r>
                        <a:rPr lang="es-CO" sz="1600" dirty="0"/>
                        <a:t>, </a:t>
                      </a:r>
                      <a:r>
                        <a:rPr lang="es-CO" sz="1600" dirty="0" err="1"/>
                        <a:t>tipoGasolina</a:t>
                      </a:r>
                      <a:r>
                        <a:rPr lang="es-CO" sz="1600" dirty="0"/>
                        <a:t>: </a:t>
                      </a:r>
                      <a:r>
                        <a:rPr lang="es-CO" sz="1600" dirty="0" err="1"/>
                        <a:t>string</a:t>
                      </a:r>
                      <a:r>
                        <a:rPr lang="es-CO" sz="1600" dirty="0"/>
                        <a:t>): </a:t>
                      </a:r>
                      <a:r>
                        <a:rPr lang="es-CO" sz="1600" dirty="0" err="1"/>
                        <a:t>void</a:t>
                      </a:r>
                      <a:endParaRPr lang="es-CO" sz="1600" dirty="0"/>
                    </a:p>
                    <a:p>
                      <a:r>
                        <a:rPr lang="es-CO" sz="1600" dirty="0"/>
                        <a:t>- </a:t>
                      </a:r>
                      <a:r>
                        <a:rPr lang="es-CO" sz="1600" dirty="0" err="1"/>
                        <a:t>getNumEstaciones</a:t>
                      </a:r>
                      <a:r>
                        <a:rPr lang="es-CO" sz="1600" dirty="0"/>
                        <a:t>(): </a:t>
                      </a:r>
                      <a:r>
                        <a:rPr lang="es-CO" sz="1600" dirty="0" err="1"/>
                        <a:t>int</a:t>
                      </a:r>
                      <a:endParaRPr lang="es-CO" sz="1600" dirty="0"/>
                    </a:p>
                    <a:p>
                      <a:r>
                        <a:rPr lang="es-CO" sz="1600" dirty="0"/>
                        <a:t>- </a:t>
                      </a:r>
                      <a:r>
                        <a:rPr lang="es-CO" sz="1600" dirty="0" err="1"/>
                        <a:t>getNombreArchivo</a:t>
                      </a:r>
                      <a:r>
                        <a:rPr lang="es-CO" sz="1600" dirty="0"/>
                        <a:t>(): </a:t>
                      </a:r>
                      <a:r>
                        <a:rPr lang="es-CO" sz="1600" dirty="0" err="1"/>
                        <a:t>string</a:t>
                      </a:r>
                      <a:endParaRPr lang="es-CO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641375"/>
                  </a:ext>
                </a:extLst>
              </a:tr>
            </a:tbl>
          </a:graphicData>
        </a:graphic>
      </p:graphicFrame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95270C3-29C9-E70A-E01C-43357A1B8A86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4114802" y="2899086"/>
            <a:ext cx="2744753" cy="3248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mbo 10">
            <a:extLst>
              <a:ext uri="{FF2B5EF4-FFF2-40B4-BE49-F238E27FC236}">
                <a16:creationId xmlns:a16="http://schemas.microsoft.com/office/drawing/2014/main" id="{9CE08210-A2F3-9442-64B3-D04AC67F97B3}"/>
              </a:ext>
            </a:extLst>
          </p:cNvPr>
          <p:cNvSpPr/>
          <p:nvPr/>
        </p:nvSpPr>
        <p:spPr>
          <a:xfrm rot="382955">
            <a:off x="6566431" y="3095280"/>
            <a:ext cx="295459" cy="29385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0C385FF-9402-9409-01CA-7C2CC9271DC6}"/>
              </a:ext>
            </a:extLst>
          </p:cNvPr>
          <p:cNvSpPr txBox="1"/>
          <p:nvPr/>
        </p:nvSpPr>
        <p:spPr>
          <a:xfrm>
            <a:off x="6412474" y="2804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</a:t>
            </a:r>
            <a:endParaRPr lang="es-CO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C7E3F09-730A-7ECC-CB74-EFFF9F401429}"/>
              </a:ext>
            </a:extLst>
          </p:cNvPr>
          <p:cNvSpPr txBox="1"/>
          <p:nvPr/>
        </p:nvSpPr>
        <p:spPr>
          <a:xfrm>
            <a:off x="4143704" y="2533737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868582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</Words>
  <Application>Microsoft Office PowerPoint</Application>
  <PresentationFormat>Panorámica</PresentationFormat>
  <Paragraphs>29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AndrésE Ramos</dc:creator>
  <cp:lastModifiedBy>AndrésE Ramos</cp:lastModifiedBy>
  <cp:revision>1</cp:revision>
  <dcterms:created xsi:type="dcterms:W3CDTF">2024-10-12T22:04:49Z</dcterms:created>
  <dcterms:modified xsi:type="dcterms:W3CDTF">2024-10-12T22:04:49Z</dcterms:modified>
</cp:coreProperties>
</file>