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E Ramos" userId="699afa22cf2382d0" providerId="LiveId" clId="{E9027C64-0B3B-47A7-9971-6ECB6BD4B82B}"/>
    <pc:docChg chg="undo custSel modSld">
      <pc:chgData name="AndrésE Ramos" userId="699afa22cf2382d0" providerId="LiveId" clId="{E9027C64-0B3B-47A7-9971-6ECB6BD4B82B}" dt="2024-10-17T04:25:15.092" v="319" actId="20577"/>
      <pc:docMkLst>
        <pc:docMk/>
      </pc:docMkLst>
      <pc:sldChg chg="modSp mod">
        <pc:chgData name="AndrésE Ramos" userId="699afa22cf2382d0" providerId="LiveId" clId="{E9027C64-0B3B-47A7-9971-6ECB6BD4B82B}" dt="2024-10-17T04:25:15.092" v="319" actId="20577"/>
        <pc:sldMkLst>
          <pc:docMk/>
          <pc:sldMk cId="1286858207" sldId="256"/>
        </pc:sldMkLst>
        <pc:spChg chg="mod">
          <ac:chgData name="AndrésE Ramos" userId="699afa22cf2382d0" providerId="LiveId" clId="{E9027C64-0B3B-47A7-9971-6ECB6BD4B82B}" dt="2024-10-17T01:51:40.245" v="296" actId="1076"/>
          <ac:spMkLst>
            <pc:docMk/>
            <pc:sldMk cId="1286858207" sldId="256"/>
            <ac:spMk id="11" creationId="{9CE08210-A2F3-9442-64B3-D04AC67F97B3}"/>
          </ac:spMkLst>
        </pc:spChg>
        <pc:spChg chg="mod">
          <ac:chgData name="AndrésE Ramos" userId="699afa22cf2382d0" providerId="LiveId" clId="{E9027C64-0B3B-47A7-9971-6ECB6BD4B82B}" dt="2024-10-17T01:51:36.742" v="295" actId="1076"/>
          <ac:spMkLst>
            <pc:docMk/>
            <pc:sldMk cId="1286858207" sldId="256"/>
            <ac:spMk id="12" creationId="{70C385FF-9402-9409-01CA-7C2CC9271DC6}"/>
          </ac:spMkLst>
        </pc:spChg>
        <pc:spChg chg="mod">
          <ac:chgData name="AndrésE Ramos" userId="699afa22cf2382d0" providerId="LiveId" clId="{E9027C64-0B3B-47A7-9971-6ECB6BD4B82B}" dt="2024-10-17T01:23:16.322" v="266" actId="1076"/>
          <ac:spMkLst>
            <pc:docMk/>
            <pc:sldMk cId="1286858207" sldId="256"/>
            <ac:spMk id="14" creationId="{7C7E3F09-730A-7ECC-CB74-EFFF9F401429}"/>
          </ac:spMkLst>
        </pc:spChg>
        <pc:graphicFrameChg chg="mod modGraphic">
          <ac:chgData name="AndrésE Ramos" userId="699afa22cf2382d0" providerId="LiveId" clId="{E9027C64-0B3B-47A7-9971-6ECB6BD4B82B}" dt="2024-10-17T04:25:15.092" v="319" actId="20577"/>
          <ac:graphicFrameMkLst>
            <pc:docMk/>
            <pc:sldMk cId="1286858207" sldId="256"/>
            <ac:graphicFrameMk id="4" creationId="{ED2FE9D3-710A-0287-538E-CD46A3453D26}"/>
          </ac:graphicFrameMkLst>
        </pc:graphicFrameChg>
        <pc:graphicFrameChg chg="mod modGraphic">
          <ac:chgData name="AndrésE Ramos" userId="699afa22cf2382d0" providerId="LiveId" clId="{E9027C64-0B3B-47A7-9971-6ECB6BD4B82B}" dt="2024-10-17T01:40:22.273" v="294" actId="20577"/>
          <ac:graphicFrameMkLst>
            <pc:docMk/>
            <pc:sldMk cId="1286858207" sldId="256"/>
            <ac:graphicFrameMk id="7" creationId="{C0D3ED87-FB1A-885B-0987-B50AAC98DE82}"/>
          </ac:graphicFrameMkLst>
        </pc:graphicFrameChg>
        <pc:cxnChg chg="mod">
          <ac:chgData name="AndrésE Ramos" userId="699afa22cf2382d0" providerId="LiveId" clId="{E9027C64-0B3B-47A7-9971-6ECB6BD4B82B}" dt="2024-10-17T01:29:50.358" v="293" actId="14100"/>
          <ac:cxnSpMkLst>
            <pc:docMk/>
            <pc:sldMk cId="1286858207" sldId="256"/>
            <ac:cxnSpMk id="9" creationId="{E95270C3-29C9-E70A-E01C-43357A1B8A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E27D-196B-548F-5C79-857F274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6718E4-A0DB-9221-F857-778970352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B4D98-4D62-7DF8-CBC3-8BD19325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D53FB-EAC1-2E23-024C-C37F3F64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FCCCE-CAE4-ABFB-8080-55B6BC8B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B6EE3-E308-E457-9E03-8CB0C521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9F99AC-04F3-9D21-B7DE-5B999BD7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84DB2-0166-0D37-B2DA-B5C348F1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2B19A-DE75-0DC4-E12A-5B5210EC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167EB-BEBC-CE9B-1402-9655BA8A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172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CF29D6-DB7B-F3A5-2142-AABA2EF5D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FBBF2-71F4-3295-2144-19463C87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30958-715B-3768-3B9C-36311BF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DC60E-7A68-71AC-5F47-91F36210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E87E3-4FF2-8CED-979A-7FE9FDA3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C1D59-9BF5-6776-8CB6-ECC40EE4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38272-1D51-6B8F-A725-608393FB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337F02-1997-5EE9-0CB6-4F4DC4F5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7CB01-D29C-6335-6E57-AF0D3689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C003B-CB5C-3F79-48D6-CABEDD0C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2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05666-4E1A-86F6-BE71-9DE3340B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330DD2-6210-BE63-C811-46C20F6B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0BFD2-C3AD-E617-1CD9-2BBA07AB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6F780-0210-C125-31E2-4060B4E1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DB528-A016-6D34-C699-64FCBE7B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03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CB18E-E96C-E01A-61F0-E98E0003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AF75A-4400-33AA-E6EE-72375447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0CA5B4-9E60-DB9A-BF3C-31A39C94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AFC7C-5866-CB23-2FC9-550F580C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29B481-E0B1-73CB-B410-65C5ED0D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B3D64-58D9-FF43-F070-0556A6D9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49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8715-32D1-9175-22B2-67F94A32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D61FA3-2C4B-5053-F62C-0099E319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D38A10-4F66-5D95-D505-F4E530D34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448A46-822D-6AAD-E889-C5FE13CE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A8F02C-FE32-36DB-4767-4B4BB9677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1D7323-89AB-5DBC-0D01-5364D95C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9F5BEE-AF88-C986-8498-8B1C4432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B395C5-DE76-607C-85F1-1B1FFEB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21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31D20-F2B1-7482-9C65-9590B001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E63E3-A826-E26E-FE22-003EDAEE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FA0BA6-37EB-8C60-5835-69027701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416F86-FB9A-C4AB-2399-31E3101D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72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BB2286-20E3-6906-4F5A-50AAFC2C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18EBBA-5C03-2908-9D76-B2B11F31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919C2A-AA3C-1169-66AA-3E5E81E1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72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2E1D8-F316-40A6-D1BE-D32C27C3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8EE8D-88C6-3111-3B8F-4C352955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7919F-5F64-7D36-22EA-91D7D982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256DCA-A41A-26E7-A2D2-F42C066C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E99610-9720-8473-3B47-754AD1B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585BA7-3B34-E2AB-4225-47800C03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064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2B9BA-87E8-D358-E939-B6629C0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0EB4EE-11F8-6B53-AEE0-DB92C92E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71ADB8-1D3A-2B15-2FE2-80A592B4A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762CD6-E507-45D0-2830-2420CE56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C967C-1533-F480-E132-3A299088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C26CB-D4A2-DF63-7802-0C73EB0B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11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BDAA12-F6EF-DCA3-7272-EB8A1DAB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C1EDD-16F0-F5AB-D3E9-2EF703B5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5D94F6-1FAB-F9FA-048C-BE983E783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6957F-D154-4A50-9D05-1CA145B07DAB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C6BF3-3D47-1B71-D036-F7F39AEB5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4FAA6-8487-1F60-1E21-5CAFB7216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140E-5020-4A6E-922A-5ECABBEFE3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6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D2FE9D3-710A-0287-538E-CD46A345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03717"/>
              </p:ext>
            </p:extLst>
          </p:nvPr>
        </p:nvGraphicFramePr>
        <p:xfrm>
          <a:off x="439960" y="283918"/>
          <a:ext cx="4501392" cy="60170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01392">
                  <a:extLst>
                    <a:ext uri="{9D8B030D-6E8A-4147-A177-3AD203B41FA5}">
                      <a16:colId xmlns:a16="http://schemas.microsoft.com/office/drawing/2014/main" val="869675443"/>
                    </a:ext>
                  </a:extLst>
                </a:gridCol>
              </a:tblGrid>
              <a:tr h="46971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Estación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28218"/>
                  </a:ext>
                </a:extLst>
              </a:tr>
              <a:tr h="214987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numero: </a:t>
                      </a:r>
                      <a:r>
                        <a:rPr lang="es-CO" sz="1600" dirty="0" err="1"/>
                        <a:t>int</a:t>
                      </a:r>
                      <a:endParaRPr lang="es-CO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nombre: </a:t>
                      </a:r>
                      <a:r>
                        <a:rPr lang="es-CO" sz="1600" dirty="0" err="1"/>
                        <a:t>string</a:t>
                      </a:r>
                      <a:endParaRPr lang="es-CO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nombreRed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-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precioRegular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-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precioPremium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endParaRPr lang="es-CO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precioEcoExtra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endParaRPr lang="es-CO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inventarioRegular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(valor: 200)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inventarioPremium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(valor : 200)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inventarioEcoExtra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(valor: 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62512"/>
                  </a:ext>
                </a:extLst>
              </a:tr>
              <a:tr h="3053427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Estacion</a:t>
                      </a:r>
                      <a:r>
                        <a:rPr lang="en-US" sz="1600" dirty="0"/>
                        <a:t>(int </a:t>
                      </a:r>
                      <a:r>
                        <a:rPr lang="en-US" sz="1600" dirty="0" err="1"/>
                        <a:t>numero</a:t>
                      </a:r>
                      <a:r>
                        <a:rPr lang="en-US" sz="1600" dirty="0"/>
                        <a:t>, const string&amp; </a:t>
                      </a:r>
                      <a:r>
                        <a:rPr lang="en-US" sz="1600" dirty="0" err="1"/>
                        <a:t>nombre</a:t>
                      </a:r>
                      <a:r>
                        <a:rPr lang="en-US" sz="1600" dirty="0"/>
                        <a:t>, const string&amp; </a:t>
                      </a:r>
                      <a:r>
                        <a:rPr lang="en-US" sz="1600" dirty="0" err="1"/>
                        <a:t>nombreRed</a:t>
                      </a:r>
                      <a:r>
                        <a:rPr lang="en-US" sz="1600" dirty="0"/>
                        <a:t>, double </a:t>
                      </a:r>
                      <a:r>
                        <a:rPr lang="en-US" sz="1600" dirty="0" err="1"/>
                        <a:t>precioRegular</a:t>
                      </a:r>
                      <a:r>
                        <a:rPr lang="en-US" sz="1600" dirty="0"/>
                        <a:t>, double </a:t>
                      </a:r>
                      <a:r>
                        <a:rPr lang="en-US" sz="1600" dirty="0" err="1"/>
                        <a:t>precioPremium</a:t>
                      </a:r>
                      <a:r>
                        <a:rPr lang="en-US" sz="1600" dirty="0"/>
                        <a:t>, double </a:t>
                      </a:r>
                      <a:r>
                        <a:rPr lang="en-US" sz="1600" dirty="0" err="1"/>
                        <a:t>precioEcoExtra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mostrarInfo</a:t>
                      </a:r>
                      <a:r>
                        <a:rPr lang="en-US" sz="1600" dirty="0"/>
                        <a:t>() const: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registrarVenta</a:t>
                      </a:r>
                      <a:r>
                        <a:rPr lang="en-US" sz="1600" dirty="0"/>
                        <a:t>(double </a:t>
                      </a:r>
                      <a:r>
                        <a:rPr lang="en-US" sz="1600" dirty="0" err="1"/>
                        <a:t>cantidad</a:t>
                      </a:r>
                      <a:r>
                        <a:rPr lang="en-US" sz="1600" dirty="0"/>
                        <a:t>, const string&amp; </a:t>
                      </a:r>
                      <a:r>
                        <a:rPr lang="en-US" sz="1600" dirty="0" err="1"/>
                        <a:t>tipoGasolina</a:t>
                      </a:r>
                      <a:r>
                        <a:rPr lang="en-US" sz="1600" dirty="0"/>
                        <a:t>, const string&amp; </a:t>
                      </a:r>
                      <a:r>
                        <a:rPr lang="en-US" sz="1600" dirty="0" err="1"/>
                        <a:t>metodoPago</a:t>
                      </a:r>
                      <a:r>
                        <a:rPr lang="en-US" sz="1600" dirty="0"/>
                        <a:t>):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venderGasolina</a:t>
                      </a:r>
                      <a:r>
                        <a:rPr lang="en-US" sz="1600" dirty="0"/>
                        <a:t>(double </a:t>
                      </a:r>
                      <a:r>
                        <a:rPr lang="en-US" sz="1600" dirty="0" err="1"/>
                        <a:t>cantidad</a:t>
                      </a:r>
                      <a:r>
                        <a:rPr lang="en-US" sz="1600" dirty="0"/>
                        <a:t>, const string&amp; </a:t>
                      </a:r>
                      <a:r>
                        <a:rPr lang="en-US" sz="1600" dirty="0" err="1"/>
                        <a:t>tipoGasolina</a:t>
                      </a:r>
                      <a:r>
                        <a:rPr lang="en-US" sz="1600" dirty="0"/>
                        <a:t>): bool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toString</a:t>
                      </a:r>
                      <a:r>
                        <a:rPr lang="en-US" sz="1600" dirty="0"/>
                        <a:t>() const: string+ </a:t>
                      </a:r>
                      <a:r>
                        <a:rPr lang="en-US" sz="1600" dirty="0" err="1"/>
                        <a:t>getNumero</a:t>
                      </a:r>
                      <a:r>
                        <a:rPr lang="en-US" sz="1600" dirty="0"/>
                        <a:t>() const: int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setPrecioRegular</a:t>
                      </a:r>
                      <a:r>
                        <a:rPr lang="en-US" sz="1600" dirty="0"/>
                        <a:t>(double </a:t>
                      </a:r>
                      <a:r>
                        <a:rPr lang="en-US" sz="1600" dirty="0" err="1"/>
                        <a:t>nuevoPrecio</a:t>
                      </a:r>
                      <a:r>
                        <a:rPr lang="en-US" sz="1600" dirty="0"/>
                        <a:t>):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setPrecioPremium</a:t>
                      </a:r>
                      <a:r>
                        <a:rPr lang="en-US" sz="1600" dirty="0"/>
                        <a:t>(double </a:t>
                      </a:r>
                      <a:r>
                        <a:rPr lang="en-US" sz="1600" dirty="0" err="1"/>
                        <a:t>nuevoPrecio</a:t>
                      </a:r>
                      <a:r>
                        <a:rPr lang="en-US" sz="1600" dirty="0"/>
                        <a:t>):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setPrecioEcoExtra</a:t>
                      </a:r>
                      <a:r>
                        <a:rPr lang="en-US" sz="1600" dirty="0"/>
                        <a:t>(double </a:t>
                      </a:r>
                      <a:r>
                        <a:rPr lang="en-US" sz="1600" dirty="0" err="1"/>
                        <a:t>nuevoPrecio</a:t>
                      </a:r>
                      <a:r>
                        <a:rPr lang="en-US" sz="1600" dirty="0"/>
                        <a:t>): void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verific_fuga</a:t>
                      </a:r>
                      <a:r>
                        <a:rPr lang="en-US" sz="1600" dirty="0"/>
                        <a:t>() const : Bool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4137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0D3ED87-FB1A-885B-0987-B50AAC98D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7396"/>
              </p:ext>
            </p:extLst>
          </p:nvPr>
        </p:nvGraphicFramePr>
        <p:xfrm>
          <a:off x="6852698" y="875302"/>
          <a:ext cx="4735921" cy="40070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35921">
                  <a:extLst>
                    <a:ext uri="{9D8B030D-6E8A-4147-A177-3AD203B41FA5}">
                      <a16:colId xmlns:a16="http://schemas.microsoft.com/office/drawing/2014/main" val="869675443"/>
                    </a:ext>
                  </a:extLst>
                </a:gridCol>
              </a:tblGrid>
              <a:tr h="35165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Red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28218"/>
                  </a:ext>
                </a:extLst>
              </a:tr>
              <a:tr h="88175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/>
                        <a:t>nombreArchivo: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/>
                        <a:t>estaciones: Estacion[100]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/>
                        <a:t>numEstaciones: int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62512"/>
                  </a:ext>
                </a:extLst>
              </a:tr>
              <a:tr h="2150515">
                <a:tc>
                  <a:txBody>
                    <a:bodyPr/>
                    <a:lstStyle/>
                    <a:p>
                      <a:r>
                        <a:rPr lang="es-CO" sz="1600" dirty="0"/>
                        <a:t>+ Red(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&amp; </a:t>
                      </a:r>
                      <a:r>
                        <a:rPr lang="es-CO" sz="1600" dirty="0" err="1"/>
                        <a:t>nombreArchivo</a:t>
                      </a:r>
                      <a:r>
                        <a:rPr lang="es-CO" sz="1600" dirty="0"/>
                        <a:t>)</a:t>
                      </a:r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cargarDesdeArchivo</a:t>
                      </a:r>
                      <a:r>
                        <a:rPr lang="es-CO" sz="1600" dirty="0"/>
                        <a:t>():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guardarEnArchivo</a:t>
                      </a:r>
                      <a:r>
                        <a:rPr lang="es-CO" sz="1600" dirty="0"/>
                        <a:t>()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agregarEstacion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Estacion</a:t>
                      </a:r>
                      <a:r>
                        <a:rPr lang="es-CO" sz="1600" dirty="0"/>
                        <a:t>&amp; </a:t>
                      </a:r>
                      <a:r>
                        <a:rPr lang="es-CO" sz="1600" dirty="0" err="1"/>
                        <a:t>estacion</a:t>
                      </a:r>
                      <a:r>
                        <a:rPr lang="es-CO" sz="1600" dirty="0"/>
                        <a:t>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eliminarEstacion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indice</a:t>
                      </a:r>
                      <a:r>
                        <a:rPr lang="es-CO" sz="1600" dirty="0"/>
                        <a:t>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mostrarEstaciones</a:t>
                      </a:r>
                      <a:r>
                        <a:rPr lang="es-CO" sz="1600" dirty="0"/>
                        <a:t>()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mostrarEstacionesConId</a:t>
                      </a:r>
                      <a:r>
                        <a:rPr lang="es-CO" sz="1600" dirty="0"/>
                        <a:t>()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eliminarEstacionPorId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id): </a:t>
                      </a:r>
                      <a:r>
                        <a:rPr lang="es-CO" sz="1600" dirty="0" err="1"/>
                        <a:t>void</a:t>
                      </a:r>
                      <a:endParaRPr lang="es-CO" sz="1600" dirty="0"/>
                    </a:p>
                    <a:p>
                      <a:r>
                        <a:rPr lang="es-CO" sz="1600" dirty="0"/>
                        <a:t>+ </a:t>
                      </a:r>
                      <a:r>
                        <a:rPr lang="es-CO" sz="1600" dirty="0" err="1"/>
                        <a:t>registrarVentaEnEstacion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int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indice</a:t>
                      </a:r>
                      <a:r>
                        <a:rPr lang="es-CO" sz="1600" dirty="0"/>
                        <a:t>, </a:t>
                      </a:r>
                      <a:r>
                        <a:rPr lang="es-CO" sz="1600" dirty="0" err="1"/>
                        <a:t>double</a:t>
                      </a:r>
                      <a:r>
                        <a:rPr lang="es-CO" sz="1600" dirty="0"/>
                        <a:t> cantidad,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&amp; </a:t>
                      </a:r>
                      <a:r>
                        <a:rPr lang="es-CO" sz="1600" dirty="0" err="1"/>
                        <a:t>tipoGasolina</a:t>
                      </a:r>
                      <a:r>
                        <a:rPr lang="es-CO" sz="1600" dirty="0"/>
                        <a:t>, </a:t>
                      </a:r>
                      <a:r>
                        <a:rPr lang="es-CO" sz="1600" dirty="0" err="1"/>
                        <a:t>const</a:t>
                      </a:r>
                      <a:r>
                        <a:rPr lang="es-CO" sz="1600" dirty="0"/>
                        <a:t> </a:t>
                      </a:r>
                      <a:r>
                        <a:rPr lang="es-CO" sz="1600" dirty="0" err="1"/>
                        <a:t>string</a:t>
                      </a:r>
                      <a:r>
                        <a:rPr lang="es-CO" sz="1600" dirty="0"/>
                        <a:t>&amp; </a:t>
                      </a:r>
                      <a:r>
                        <a:rPr lang="es-CO" sz="1600" dirty="0" err="1"/>
                        <a:t>metodoPago</a:t>
                      </a:r>
                      <a:r>
                        <a:rPr lang="es-CO" sz="1600" dirty="0"/>
                        <a:t>): </a:t>
                      </a:r>
                      <a:r>
                        <a:rPr lang="es-CO" sz="1600" dirty="0" err="1"/>
                        <a:t>bool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41375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5270C3-29C9-E70A-E01C-43357A1B8A8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941352" y="2878850"/>
            <a:ext cx="1911346" cy="4136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mbo 10">
            <a:extLst>
              <a:ext uri="{FF2B5EF4-FFF2-40B4-BE49-F238E27FC236}">
                <a16:creationId xmlns:a16="http://schemas.microsoft.com/office/drawing/2014/main" id="{9CE08210-A2F3-9442-64B3-D04AC67F97B3}"/>
              </a:ext>
            </a:extLst>
          </p:cNvPr>
          <p:cNvSpPr/>
          <p:nvPr/>
        </p:nvSpPr>
        <p:spPr>
          <a:xfrm rot="382955">
            <a:off x="6611090" y="2751329"/>
            <a:ext cx="295459" cy="29385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C385FF-9402-9409-01CA-7C2CC9271DC6}"/>
              </a:ext>
            </a:extLst>
          </p:cNvPr>
          <p:cNvSpPr txBox="1"/>
          <p:nvPr/>
        </p:nvSpPr>
        <p:spPr>
          <a:xfrm>
            <a:off x="6412474" y="2583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7E3F09-730A-7ECC-CB74-EFFF9F401429}"/>
              </a:ext>
            </a:extLst>
          </p:cNvPr>
          <p:cNvSpPr txBox="1"/>
          <p:nvPr/>
        </p:nvSpPr>
        <p:spPr>
          <a:xfrm>
            <a:off x="5070031" y="28272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6858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237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AndrésE Ramos</dc:creator>
  <cp:lastModifiedBy>AndrésE Ramos</cp:lastModifiedBy>
  <cp:revision>1</cp:revision>
  <dcterms:created xsi:type="dcterms:W3CDTF">2024-10-12T22:04:49Z</dcterms:created>
  <dcterms:modified xsi:type="dcterms:W3CDTF">2024-10-17T04:25:37Z</dcterms:modified>
</cp:coreProperties>
</file>