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9" autoAdjust="0"/>
  </p:normalViewPr>
  <p:slideViewPr>
    <p:cSldViewPr>
      <p:cViewPr varScale="1">
        <p:scale>
          <a:sx n="104" d="100"/>
          <a:sy n="104" d="100"/>
        </p:scale>
        <p:origin x="144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B96C3-1339-4924-BB03-24E936F109A1}" type="datetimeFigureOut">
              <a:rPr lang="ru-RU" smtClean="0"/>
              <a:t>03.08.2018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2C3DD-9544-49A2-8875-C0750E8355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749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03.08.2018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03.08.2018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03.08.2018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03.08.2018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03.08.2018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03.08.2018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03.08.2018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2200" dirty="0" smtClean="0"/>
              <a:t>Дальневосточный федеральный университет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И т д </a:t>
            </a:r>
            <a:r>
              <a:rPr lang="ru-RU" dirty="0" err="1" smtClean="0"/>
              <a:t>кароч</a:t>
            </a:r>
            <a:r>
              <a:rPr lang="ru-RU" dirty="0" smtClean="0"/>
              <a:t> посмотрите в доке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755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606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60648"/>
            <a:ext cx="52925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Проект нашего кода</a:t>
            </a:r>
          </a:p>
          <a:p>
            <a:r>
              <a:rPr lang="ru-RU" dirty="0" smtClean="0"/>
              <a:t>(Диаграмма модулей)…Ну свою я после сам сделаю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596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5736" y="980728"/>
            <a:ext cx="39469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Реализация(типа что использовали)</a:t>
            </a:r>
          </a:p>
          <a:p>
            <a:r>
              <a:rPr lang="ru-RU" dirty="0" smtClean="0"/>
              <a:t>Статистика(количество кода. </a:t>
            </a:r>
            <a:r>
              <a:rPr lang="ru-RU" dirty="0" err="1" smtClean="0"/>
              <a:t>комитов</a:t>
            </a:r>
            <a:r>
              <a:rPr lang="ru-RU" dirty="0" smtClean="0"/>
              <a:t>)</a:t>
            </a:r>
          </a:p>
          <a:p>
            <a:r>
              <a:rPr lang="ru-RU" dirty="0" smtClean="0"/>
              <a:t>Роли </a:t>
            </a:r>
            <a:r>
              <a:rPr lang="ru-RU" dirty="0" err="1" smtClean="0"/>
              <a:t>учасников</a:t>
            </a:r>
            <a:r>
              <a:rPr lang="ru-RU" dirty="0" smtClean="0"/>
              <a:t> команды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032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1720" y="1484784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067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ru-RU" dirty="0" smtClean="0"/>
              <a:t>Глоссарий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1311392"/>
            <a:ext cx="34563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Roguelike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рогалик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–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жанр компьютерных игр.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Характерными особенностями классического </a:t>
            </a:r>
            <a:r>
              <a:rPr lang="ru-RU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roguelike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являются генерируемые случайным образом уровни, 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пошаговость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и необратимость смерти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персонажа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2564904"/>
            <a:ext cx="34563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</a:t>
            </a:r>
            <a: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игра 1994 года. Пошаговая стратегия сочетавшая в себе два игровых режима — глобальную стратегию и тактическую ролевую игру. Нами была частично позаимствована ее боевая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827584" y="3789040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RPG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(Role-Playing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 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жанр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компьютерных игр, основанный на элементах игрового процесса традиционных 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настольных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ролевых игр. В ролевой игре игрок управляет одним или несколькими персонажами, каждый из которых описан набором численных характеристик, списком способностей и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умений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07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35896" y="399500"/>
            <a:ext cx="2265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Предметная область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124744"/>
            <a:ext cx="5223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Казуальная пошаговая стратегия с элементами </a:t>
            </a:r>
            <a:r>
              <a:rPr lang="ru-RU" dirty="0" err="1" smtClean="0"/>
              <a:t>рпг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816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404664"/>
            <a:ext cx="6642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Уникальные </a:t>
            </a:r>
            <a:r>
              <a:rPr lang="ru-RU" dirty="0" smtClean="0"/>
              <a:t>особенности (описание </a:t>
            </a:r>
            <a:r>
              <a:rPr lang="ru-RU" dirty="0" err="1" smtClean="0"/>
              <a:t>фич</a:t>
            </a:r>
            <a:r>
              <a:rPr lang="ru-RU" dirty="0" smtClean="0"/>
              <a:t> в табличке, </a:t>
            </a:r>
            <a:r>
              <a:rPr lang="ru-RU" dirty="0" err="1" smtClean="0"/>
              <a:t>хз</a:t>
            </a:r>
            <a:r>
              <a:rPr lang="ru-RU" dirty="0" smtClean="0"/>
              <a:t> что здесь)</a:t>
            </a:r>
            <a:endParaRPr lang="ru-RU" dirty="0" smtClean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398629"/>
              </p:ext>
            </p:extLst>
          </p:nvPr>
        </p:nvGraphicFramePr>
        <p:xfrm>
          <a:off x="683568" y="1268760"/>
          <a:ext cx="6096000" cy="2494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Графический</a:t>
                      </a:r>
                      <a:r>
                        <a:rPr lang="ru-RU" baseline="0" dirty="0" smtClean="0"/>
                        <a:t> движок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Система кнопок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Возможность</a:t>
                      </a:r>
                      <a:r>
                        <a:rPr lang="ru-RU" baseline="0" dirty="0" smtClean="0"/>
                        <a:t> проигрывания </a:t>
                      </a:r>
                      <a:r>
                        <a:rPr lang="ru-RU" baseline="0" dirty="0" err="1" smtClean="0"/>
                        <a:t>анимаций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Игровой движок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910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9712" y="836712"/>
            <a:ext cx="71082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Здесь и далее слайды с описанием возможностей игрока внутри игры</a:t>
            </a:r>
          </a:p>
          <a:p>
            <a:r>
              <a:rPr lang="ru-RU" dirty="0" smtClean="0"/>
              <a:t>Типа Описание стартовой </a:t>
            </a:r>
            <a:r>
              <a:rPr lang="ru-RU" dirty="0" err="1" smtClean="0"/>
              <a:t>менюшки</a:t>
            </a:r>
            <a:r>
              <a:rPr lang="ru-RU" dirty="0" smtClean="0"/>
              <a:t> кнопочек что они делаю</a:t>
            </a:r>
          </a:p>
          <a:p>
            <a:r>
              <a:rPr lang="ru-RU" dirty="0" smtClean="0"/>
              <a:t>Потом </a:t>
            </a:r>
            <a:r>
              <a:rPr lang="ru-RU" dirty="0" err="1" smtClean="0"/>
              <a:t>рписание</a:t>
            </a:r>
            <a:r>
              <a:rPr lang="ru-RU" dirty="0" smtClean="0"/>
              <a:t> механик, типа магии </a:t>
            </a:r>
            <a:r>
              <a:rPr lang="ru-RU" dirty="0" err="1" smtClean="0"/>
              <a:t>передвтжения</a:t>
            </a:r>
            <a:r>
              <a:rPr lang="ru-RU" dirty="0" smtClean="0"/>
              <a:t> и </a:t>
            </a:r>
            <a:r>
              <a:rPr lang="ru-RU" dirty="0" err="1" smtClean="0"/>
              <a:t>тд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897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35896" y="548680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Магия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84482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Само-лечение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508598" y="1844824"/>
            <a:ext cx="1592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Массовый хил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644008" y="1844824"/>
            <a:ext cx="1218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Ускорение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948264" y="1851612"/>
            <a:ext cx="844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Ураган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33729" y="2420888"/>
            <a:ext cx="1872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Восанавливает</a:t>
            </a:r>
            <a:r>
              <a:rPr lang="ru-RU" dirty="0" smtClean="0"/>
              <a:t> столько то здоровья бойцу.</a:t>
            </a:r>
          </a:p>
          <a:p>
            <a:r>
              <a:rPr lang="ru-RU" dirty="0" smtClean="0"/>
              <a:t>Уникально для бойцов и </a:t>
            </a:r>
            <a:r>
              <a:rPr lang="ru-RU" dirty="0" err="1" smtClean="0"/>
              <a:t>тд</a:t>
            </a:r>
            <a:r>
              <a:rPr lang="ru-RU" dirty="0" smtClean="0"/>
              <a:t>..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723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658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3815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91680" y="1556792"/>
            <a:ext cx="7320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Несколько слайдов со скриншотами, выделяйте важные вещи обводкой</a:t>
            </a:r>
          </a:p>
          <a:p>
            <a:r>
              <a:rPr lang="ru-RU" dirty="0" smtClean="0"/>
              <a:t>Типа </a:t>
            </a:r>
            <a:r>
              <a:rPr lang="ru-RU" dirty="0"/>
              <a:t>п</a:t>
            </a:r>
            <a:r>
              <a:rPr lang="ru-RU" dirty="0" smtClean="0"/>
              <a:t>окажите зоны. Персонажей . Магию. </a:t>
            </a:r>
            <a:r>
              <a:rPr lang="ru-RU" dirty="0" err="1" smtClean="0"/>
              <a:t>Атааки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120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206</TotalTime>
  <Words>165</Words>
  <Application>Microsoft Office PowerPoint</Application>
  <PresentationFormat>Экран (4:3)</PresentationFormat>
  <Paragraphs>31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Тема Office</vt:lpstr>
      <vt:lpstr>Дальневосточный федеральный университет </vt:lpstr>
      <vt:lpstr>Глоссарий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Дзюба Александр Игоревич</dc:creator>
  <cp:lastModifiedBy>Алексей</cp:lastModifiedBy>
  <cp:revision>10</cp:revision>
  <dcterms:created xsi:type="dcterms:W3CDTF">2018-08-02T04:05:09Z</dcterms:created>
  <dcterms:modified xsi:type="dcterms:W3CDTF">2018-08-02T16:32:44Z</dcterms:modified>
</cp:coreProperties>
</file>