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79C73-02FD-4E69-9A57-A73E4500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60D226-A03A-4084-B92D-FB817D0DD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4CDF3A-2613-40D7-B1A2-7C648B3C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F6F739-7E3B-4695-88F1-C6648724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5AC68A-A15C-4D22-9ABE-600A0B8B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39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E3C0F-A961-46D8-8F6C-75C8A7CA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330E07-FAFA-491E-92A4-686E40742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04B07E-76C5-43C0-A898-F8BCC2BD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A41268-1939-4D72-BD30-D3CBF3F5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DD1439-7AF0-47B0-A9F9-5B670DA1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9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4B9FBD-B258-4405-8BED-8A89D7FAC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B93345-FDC2-476A-BCB5-109878C83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9B589D-B105-4757-BE46-DD699B48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1485D4-395B-4B44-A387-BA76C57C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17D9A9-F425-4D3E-B072-01E9DBBE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7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949C9-B228-46B5-89EB-8DE53AEF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E65EF9-0B17-4DCA-8D2E-781161A86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E7792E-742E-4470-8C8F-9ED1FF82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414A45-BCB1-434F-BA6B-FFF77991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B58852-78C9-4AD2-B0B7-433CEF19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4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BE3FF-F4E6-4EC8-9040-EFE74078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7399B0-5152-4FFA-8159-F0A8E8325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ED18C0-C2CD-4199-9930-AC07BC78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215880-2CE6-4591-8415-3D61FE02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E94150-23C5-4A04-B248-690AD110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9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EE2A1-F4A6-493C-BA0C-058C73E8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820C64-0F53-455C-BD4F-61F3547D9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4E98CA-9468-4210-B7A2-6C6044E33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054415-67FE-45B2-9DBE-DEC5E5A5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EC34CE-1377-443C-9A60-B79ABE22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562DE-F86F-4660-AD63-D450E107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7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A59A9-6A6F-4AE8-8512-02F7E34F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EB7C37-465A-43C1-B88D-AC488EBFE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BA6489-1945-40E8-AADA-AE370B9C7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26124C-4BA2-437B-89A5-218F0403E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B692D5-FBBA-4234-9B43-DE9631716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ABA9A0-0DDB-495B-BCBA-19676FDA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3E4423-D96C-4DF1-BEC4-7616062C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BDC6A1-BF2C-40A6-A7F2-B1A9213E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88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BD0B4-C5D5-4EFF-84F3-B2D4E70F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457994-6EED-44B2-B037-73C7A1EC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332D8B-0ED3-41FA-B917-AA4BEB73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54DF4E-BD2F-4C45-A479-EBA4485F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0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B9B2F2-F0EC-4531-839C-AA7A13E5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96671B-912B-4DD7-A2D5-8AC0262C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384185-6F07-414E-B5BC-4D664881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E866A-9780-4801-B2F3-1DD1CB33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556C78-9EF9-483F-B9AD-B5E193720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114E39-45C1-45DE-A10F-CF1B7CCD9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A72EA0-2E4D-445A-9D9D-4573D0F7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755D76-AAD1-4F0C-AFCB-6F3E516F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300264-5E1C-42FE-B3BC-72E2C1B1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10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100EC-51F1-4D89-8BFC-3A65B0B33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90E0F97-194B-4018-BB62-38C639CF4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512A59-7A87-4E36-AC3F-2FC38764D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4DF9D2-ECB0-4C9E-BF96-8CFEFCD8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ECF-3968-4CA9-A95A-C9A61A4CD5FD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82D13B-6C32-44B7-BBDA-50890169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A6E067-DA58-4E15-8504-E7B8AF3F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99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04B15-B76B-4C03-9051-EB39E381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FC7004-D4FC-4A2C-A29E-1494F91A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364D08-37E4-42AF-8E7D-D45D21641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1ECF-3968-4CA9-A95A-C9A61A4CD5FD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F64505-6443-462C-AA62-612DF7CC6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5B3476-340A-41B3-90F8-FDF14D5C8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79F59-4AFA-41B9-886D-132358EE4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07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178F9-596F-41E7-B916-8E4FA14E0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Универсальный справочник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C429E0-8AAB-4C7A-AA9E-C9BA2EF37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CustomUserControls</a:t>
            </a:r>
            <a:r>
              <a:rPr lang="en-US" dirty="0"/>
              <a:t>\Dictionary\</a:t>
            </a:r>
            <a:r>
              <a:rPr lang="en-US" dirty="0" err="1"/>
              <a:t>DictionaryPresenter</a:t>
            </a:r>
            <a:r>
              <a:rPr lang="en-US" dirty="0"/>
              <a:t>&lt;T&gt;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88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82D57-CED3-4520-89C9-5A075400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для </a:t>
            </a:r>
            <a:r>
              <a:rPr lang="en-US" dirty="0"/>
              <a:t>DataGrid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39C4E5-32E7-4313-8C59-4E08C7C9B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79899"/>
            <a:ext cx="3993226" cy="2812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411673-8824-4B92-A82D-A160D80451DB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DictionaryPresenter</a:t>
            </a:r>
            <a:r>
              <a:rPr lang="en-US" sz="2400" dirty="0"/>
              <a:t>&lt;T&gt;</a:t>
            </a:r>
            <a:r>
              <a:rPr lang="ru-RU" sz="2400" dirty="0"/>
              <a:t> использует </a:t>
            </a:r>
            <a:r>
              <a:rPr lang="ru-RU" sz="2400" dirty="0" err="1"/>
              <a:t>автогенерацию</a:t>
            </a:r>
            <a:r>
              <a:rPr lang="ru-RU" sz="2400" dirty="0"/>
              <a:t> столбцов </a:t>
            </a:r>
            <a:r>
              <a:rPr lang="en-US" sz="2400" dirty="0"/>
              <a:t>DataGrid</a:t>
            </a:r>
            <a:r>
              <a:rPr lang="ru-RU" sz="2400" dirty="0"/>
              <a:t>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управления </a:t>
            </a:r>
            <a:r>
              <a:rPr lang="ru-RU" sz="2400" dirty="0" err="1"/>
              <a:t>автогенерацией</a:t>
            </a:r>
            <a:r>
              <a:rPr lang="ru-RU" sz="2400" dirty="0"/>
              <a:t> необходимо использовать атрибут </a:t>
            </a:r>
            <a:r>
              <a:rPr lang="en-US" sz="2400" dirty="0"/>
              <a:t>“DisplayName”.</a:t>
            </a: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23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499FD-3597-4CD2-A54F-1B57C3E8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24C19-453A-444B-B148-42F71EBFD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Фильтрация</a:t>
            </a:r>
          </a:p>
          <a:p>
            <a:r>
              <a:rPr lang="ru-RU" dirty="0"/>
              <a:t>Больше справочников на базе </a:t>
            </a:r>
            <a:r>
              <a:rPr lang="en-US" dirty="0" err="1"/>
              <a:t>DictionaryPresenter</a:t>
            </a:r>
            <a:r>
              <a:rPr lang="en-US" dirty="0"/>
              <a:t>&lt;T&gt;</a:t>
            </a:r>
            <a:endParaRPr lang="ru-RU" dirty="0"/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будет фидбек, будет понятно, чего не хватает</a:t>
            </a:r>
          </a:p>
          <a:p>
            <a:r>
              <a:rPr lang="ru-RU" dirty="0"/>
              <a:t>Модальность внутри окна приложения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ru-R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ресайз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и подвигать</a:t>
            </a:r>
          </a:p>
        </p:txBody>
      </p:sp>
    </p:spTree>
    <p:extLst>
      <p:ext uri="{BB962C8B-B14F-4D97-AF65-F5344CB8AC3E}">
        <p14:creationId xmlns:p14="http://schemas.microsoft.com/office/powerpoint/2010/main" val="54547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DADBC-D0DB-498C-835E-BA901245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Ничего нового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9AB66-87E6-4428-8E69-1050EA8F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класс – одна функция</a:t>
            </a:r>
            <a:endParaRPr lang="ru-RU" sz="1600" dirty="0"/>
          </a:p>
          <a:p>
            <a:r>
              <a:rPr lang="ru-RU" dirty="0"/>
              <a:t>Копипаст плохо, код надо </a:t>
            </a:r>
            <a:r>
              <a:rPr lang="ru-RU" dirty="0" err="1"/>
              <a:t>переиспользовать</a:t>
            </a:r>
            <a:endParaRPr lang="ru-RU" dirty="0"/>
          </a:p>
          <a:p>
            <a:pPr lvl="1"/>
            <a:r>
              <a:rPr lang="ru-RU" sz="2000" dirty="0"/>
              <a:t>много однотипных справочников -</a:t>
            </a:r>
            <a:r>
              <a:rPr lang="en-US" sz="2000" dirty="0"/>
              <a:t>&gt; </a:t>
            </a:r>
            <a:r>
              <a:rPr lang="ru-RU" sz="2000" dirty="0"/>
              <a:t>делаем универсальный</a:t>
            </a:r>
          </a:p>
          <a:p>
            <a:pPr lvl="1"/>
            <a:r>
              <a:rPr lang="ru-RU" sz="2000" dirty="0" err="1"/>
              <a:t>гриды</a:t>
            </a:r>
            <a:r>
              <a:rPr lang="ru-RU" sz="2000" dirty="0"/>
              <a:t> хотят сохранять настройки -</a:t>
            </a:r>
            <a:r>
              <a:rPr lang="en-US" sz="2000" dirty="0"/>
              <a:t>&gt; </a:t>
            </a:r>
            <a:r>
              <a:rPr lang="ru-RU" sz="2000" dirty="0"/>
              <a:t>делаем</a:t>
            </a:r>
            <a:r>
              <a:rPr lang="en-US" sz="2000" dirty="0"/>
              <a:t> </a:t>
            </a:r>
            <a:r>
              <a:rPr lang="en-US" sz="2000" dirty="0" err="1"/>
              <a:t>HandyGrid</a:t>
            </a:r>
            <a:endParaRPr lang="ru-RU" sz="2000" dirty="0"/>
          </a:p>
          <a:p>
            <a:pPr lvl="1"/>
            <a:r>
              <a:rPr lang="ru-RU" sz="2000" dirty="0" err="1"/>
              <a:t>презентеры</a:t>
            </a:r>
            <a:r>
              <a:rPr lang="ru-RU" sz="2000" dirty="0"/>
              <a:t> хотят списки параметров -</a:t>
            </a:r>
            <a:r>
              <a:rPr lang="en-US" sz="2000" dirty="0"/>
              <a:t>&gt;</a:t>
            </a:r>
            <a:r>
              <a:rPr lang="ru-RU" sz="2000" dirty="0"/>
              <a:t> делаем</a:t>
            </a:r>
            <a:r>
              <a:rPr lang="en-US" sz="2000" dirty="0"/>
              <a:t> </a:t>
            </a:r>
            <a:r>
              <a:rPr lang="en-US" sz="2000" dirty="0" err="1"/>
              <a:t>PropertyGrid</a:t>
            </a:r>
            <a:endParaRPr lang="ru-RU" sz="2000" dirty="0"/>
          </a:p>
          <a:p>
            <a:r>
              <a:rPr lang="ru-RU" dirty="0"/>
              <a:t>Есть свой фреймворк и его надо знать</a:t>
            </a:r>
          </a:p>
          <a:p>
            <a:pPr lvl="1"/>
            <a:r>
              <a:rPr lang="ru-RU" sz="2000" dirty="0"/>
              <a:t>Старый (достался от прадеда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en-US" sz="2000" dirty="0"/>
              <a:t>IS)</a:t>
            </a:r>
            <a:endParaRPr lang="ru-RU" sz="2000" dirty="0"/>
          </a:p>
          <a:p>
            <a:pPr lvl="1"/>
            <a:r>
              <a:rPr lang="ru-RU" sz="2000" dirty="0"/>
              <a:t>Сумбурный</a:t>
            </a:r>
          </a:p>
          <a:p>
            <a:pPr lvl="1"/>
            <a:r>
              <a:rPr lang="ru-RU" sz="2000" dirty="0"/>
              <a:t>Недокументированный</a:t>
            </a:r>
          </a:p>
        </p:txBody>
      </p:sp>
    </p:spTree>
    <p:extLst>
      <p:ext uri="{BB962C8B-B14F-4D97-AF65-F5344CB8AC3E}">
        <p14:creationId xmlns:p14="http://schemas.microsoft.com/office/powerpoint/2010/main" val="49536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FEFA2-6AF0-4BB6-AD05-224729F1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AppFrame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AD9659-6CCE-46D4-8C22-52223C247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закладок </a:t>
            </a:r>
            <a:r>
              <a:rPr lang="ru-RU" dirty="0" err="1"/>
              <a:t>аля</a:t>
            </a:r>
            <a:r>
              <a:rPr lang="ru-RU" dirty="0"/>
              <a:t> браузера</a:t>
            </a:r>
          </a:p>
          <a:p>
            <a:r>
              <a:rPr lang="ru-RU" dirty="0" err="1"/>
              <a:t>Тулбоксы</a:t>
            </a:r>
            <a:r>
              <a:rPr lang="ru-RU" dirty="0"/>
              <a:t> </a:t>
            </a:r>
            <a:r>
              <a:rPr lang="ru-RU" dirty="0" err="1"/>
              <a:t>аля</a:t>
            </a:r>
            <a:r>
              <a:rPr lang="ru-RU" dirty="0"/>
              <a:t> </a:t>
            </a:r>
            <a:r>
              <a:rPr lang="en-US" dirty="0" err="1"/>
              <a:t>VisualStudio</a:t>
            </a:r>
            <a:endParaRPr lang="en-US" dirty="0"/>
          </a:p>
          <a:p>
            <a:r>
              <a:rPr lang="ru-RU" dirty="0" err="1"/>
              <a:t>Презентеры</a:t>
            </a:r>
            <a:endParaRPr lang="ru-RU" dirty="0"/>
          </a:p>
          <a:p>
            <a:pPr lvl="1"/>
            <a:r>
              <a:rPr lang="ru-RU" dirty="0"/>
              <a:t>Простой</a:t>
            </a:r>
          </a:p>
          <a:p>
            <a:pPr lvl="1"/>
            <a:r>
              <a:rPr lang="ru-RU" dirty="0"/>
              <a:t>Композитный (с </a:t>
            </a:r>
            <a:r>
              <a:rPr lang="ru-RU" dirty="0" err="1"/>
              <a:t>тулбоксами</a:t>
            </a:r>
            <a:r>
              <a:rPr lang="ru-RU" dirty="0"/>
              <a:t>)</a:t>
            </a:r>
          </a:p>
          <a:p>
            <a:pPr lvl="1"/>
            <a:r>
              <a:rPr lang="en-US" dirty="0" err="1"/>
              <a:t>HardWork</a:t>
            </a:r>
            <a:r>
              <a:rPr lang="en-US" dirty="0"/>
              <a:t> (</a:t>
            </a:r>
            <a:r>
              <a:rPr lang="ru-RU" dirty="0"/>
              <a:t>это как простой, но с песочными часами)</a:t>
            </a:r>
          </a:p>
          <a:p>
            <a:pPr lvl="1"/>
            <a:r>
              <a:rPr lang="en-US" dirty="0" err="1"/>
              <a:t>ProgressIndication</a:t>
            </a:r>
            <a:r>
              <a:rPr lang="ru-RU" dirty="0"/>
              <a:t> (подменяет </a:t>
            </a:r>
            <a:r>
              <a:rPr lang="en-US" dirty="0"/>
              <a:t>View </a:t>
            </a:r>
            <a:r>
              <a:rPr lang="ru-RU" dirty="0"/>
              <a:t>на время загрузки)</a:t>
            </a:r>
          </a:p>
          <a:p>
            <a:r>
              <a:rPr lang="en-US" dirty="0" err="1"/>
              <a:t>ErrorWindow</a:t>
            </a:r>
            <a:endParaRPr lang="en-US" dirty="0"/>
          </a:p>
          <a:p>
            <a:r>
              <a:rPr lang="en-US" dirty="0" err="1"/>
              <a:t>PopupWindow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58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33738-F0F4-40C8-8D75-85F72F91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AppFrame</a:t>
            </a:r>
            <a:r>
              <a:rPr lang="en-US" dirty="0"/>
              <a:t>/</a:t>
            </a:r>
            <a:r>
              <a:rPr lang="en-US" dirty="0" err="1"/>
              <a:t>CustomUserControls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BE4248-CFF8-4BFB-9341-32A3576DF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Dictionary *</a:t>
            </a:r>
          </a:p>
          <a:p>
            <a:r>
              <a:rPr lang="en-US" dirty="0" err="1"/>
              <a:t>HandyDataGrid</a:t>
            </a:r>
            <a:endParaRPr lang="en-US" dirty="0"/>
          </a:p>
          <a:p>
            <a:r>
              <a:rPr lang="en-US" dirty="0" err="1"/>
              <a:t>PropertyGrid</a:t>
            </a:r>
            <a:endParaRPr lang="en-US" dirty="0"/>
          </a:p>
          <a:p>
            <a:r>
              <a:rPr lang="en-US" dirty="0" err="1"/>
              <a:t>TimeSpanControl</a:t>
            </a:r>
            <a:r>
              <a:rPr lang="en-US" dirty="0"/>
              <a:t> ?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И много еще чего, надо разбираться</a:t>
            </a:r>
          </a:p>
        </p:txBody>
      </p:sp>
    </p:spTree>
    <p:extLst>
      <p:ext uri="{BB962C8B-B14F-4D97-AF65-F5344CB8AC3E}">
        <p14:creationId xmlns:p14="http://schemas.microsoft.com/office/powerpoint/2010/main" val="178804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81866-7979-4092-96F4-4DD2A370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Балансы </a:t>
            </a:r>
            <a:r>
              <a:rPr lang="en-US" dirty="0"/>
              <a:t>Scenarios</a:t>
            </a:r>
            <a:r>
              <a:rPr lang="ru-RU" dirty="0"/>
              <a:t>\</a:t>
            </a:r>
            <a:r>
              <a:rPr lang="en-US" dirty="0" err="1"/>
              <a:t>BalanceManifold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007E853-9E22-4C3A-A68A-986556DB3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204" y="1877121"/>
            <a:ext cx="2972058" cy="1539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D9D0B0-2E96-4EED-8B02-D2CD61D82305}"/>
              </a:ext>
            </a:extLst>
          </p:cNvPr>
          <p:cNvSpPr txBox="1"/>
          <p:nvPr/>
        </p:nvSpPr>
        <p:spPr>
          <a:xfrm>
            <a:off x="4969606" y="1832731"/>
            <a:ext cx="569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BalanceManifold</a:t>
            </a:r>
            <a:r>
              <a:rPr lang="en-US" dirty="0"/>
              <a:t>\</a:t>
            </a:r>
            <a:r>
              <a:rPr lang="en-US" dirty="0" err="1"/>
              <a:t>BalanceManifoldSelectPresenter</a:t>
            </a:r>
            <a:endParaRPr lang="ru-RU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AE9EACA8-3067-480B-A493-F259A34393E7}"/>
              </a:ext>
            </a:extLst>
          </p:cNvPr>
          <p:cNvSpPr/>
          <p:nvPr/>
        </p:nvSpPr>
        <p:spPr>
          <a:xfrm>
            <a:off x="4118171" y="1877121"/>
            <a:ext cx="73930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08424D-A7FC-4995-8BDF-D347D6E2C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5386"/>
            <a:ext cx="2583404" cy="579170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AB32D2E0-A33B-4E3E-B4DA-60C695F41910}"/>
              </a:ext>
            </a:extLst>
          </p:cNvPr>
          <p:cNvSpPr/>
          <p:nvPr/>
        </p:nvSpPr>
        <p:spPr>
          <a:xfrm>
            <a:off x="4118171" y="4240305"/>
            <a:ext cx="73930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D30207-085D-4527-8D84-2F3B00A57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53745"/>
            <a:ext cx="2606266" cy="579170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29E6FB26-511E-4F6B-854B-FDB78C3B7E87}"/>
              </a:ext>
            </a:extLst>
          </p:cNvPr>
          <p:cNvSpPr/>
          <p:nvPr/>
        </p:nvSpPr>
        <p:spPr>
          <a:xfrm>
            <a:off x="4118171" y="5550974"/>
            <a:ext cx="73930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01239-BA40-44A2-91B0-6CE83A1B164C}"/>
              </a:ext>
            </a:extLst>
          </p:cNvPr>
          <p:cNvSpPr txBox="1"/>
          <p:nvPr/>
        </p:nvSpPr>
        <p:spPr>
          <a:xfrm>
            <a:off x="4960271" y="4208501"/>
            <a:ext cx="630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Dictionarys.ProductsSelectList</a:t>
            </a:r>
            <a:r>
              <a:rPr lang="en-US" dirty="0"/>
              <a:t>\</a:t>
            </a:r>
            <a:r>
              <a:rPr lang="en-US" dirty="0" err="1"/>
              <a:t>ProductsSelectListPresenter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DD946-CA73-4A2E-812B-00C92B47EF32}"/>
              </a:ext>
            </a:extLst>
          </p:cNvPr>
          <p:cNvSpPr txBox="1"/>
          <p:nvPr/>
        </p:nvSpPr>
        <p:spPr>
          <a:xfrm>
            <a:off x="5058383" y="5550974"/>
            <a:ext cx="62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Dictionarys.PlanPointsSelectList</a:t>
            </a:r>
            <a:r>
              <a:rPr lang="en-US" dirty="0"/>
              <a:t>\</a:t>
            </a:r>
            <a:r>
              <a:rPr lang="en-US" dirty="0" err="1"/>
              <a:t>PlanPointSelectListPresenter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99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ABE6B-642B-44E2-828E-8BF60826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Чего не хочется?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84CA38-9DAA-4DE8-92A1-A93D5B1DC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верстать одну и ту же разметку</a:t>
            </a:r>
          </a:p>
          <a:p>
            <a:r>
              <a:rPr lang="ru-RU" dirty="0"/>
              <a:t>писать один и тот же код:</a:t>
            </a:r>
          </a:p>
          <a:p>
            <a:pPr lvl="1"/>
            <a:r>
              <a:rPr lang="ru-RU" dirty="0"/>
              <a:t>Обработчики кнопок</a:t>
            </a:r>
          </a:p>
          <a:p>
            <a:pPr lvl="1"/>
            <a:r>
              <a:rPr lang="ru-RU" dirty="0"/>
              <a:t>Перехват </a:t>
            </a:r>
            <a:r>
              <a:rPr lang="ru-RU" dirty="0" err="1"/>
              <a:t>даблкликов</a:t>
            </a:r>
            <a:endParaRPr lang="ru-RU" dirty="0"/>
          </a:p>
          <a:p>
            <a:pPr lvl="1"/>
            <a:r>
              <a:rPr lang="ru-RU" dirty="0"/>
              <a:t>Фильтрация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7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F7E1E-ED5C-4443-B8E1-C6A6F3B7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sz="4800"/>
              <a:t>Хочется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16D4CB-E1F4-4EA5-B91E-BB9354C0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1798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/>
              <a:t>Просто передать </a:t>
            </a:r>
            <a:r>
              <a:rPr lang="ru-RU" sz="2000" dirty="0" err="1"/>
              <a:t>презентеру</a:t>
            </a:r>
            <a:r>
              <a:rPr lang="ru-RU" sz="2000" dirty="0"/>
              <a:t> коллекцию элементов и </a:t>
            </a:r>
            <a:r>
              <a:rPr lang="ru-RU" sz="2000" dirty="0" err="1"/>
              <a:t>колбэк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B22B2E-60F1-4C0A-AD21-FC959998F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1" r="2" b="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3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6895F-1CE9-4DE6-9F1D-C5F93DDE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Сценарий БМ будет содержать справочники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7C41AA-F787-48A2-A9A0-B32F04D2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Но они будут очень простыми: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F52864-3D46-4239-9830-1524E25A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98" y="2802169"/>
            <a:ext cx="2508682" cy="16515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39B0FA-78FF-4629-8C18-E9285C5A0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763" y="4001294"/>
            <a:ext cx="6005080" cy="1844200"/>
          </a:xfrm>
          <a:prstGeom prst="rect">
            <a:avLst/>
          </a:prstGeom>
        </p:spPr>
      </p:pic>
      <p:sp>
        <p:nvSpPr>
          <p:cNvPr id="6" name="Стрелка: изогнутая 5">
            <a:extLst>
              <a:ext uri="{FF2B5EF4-FFF2-40B4-BE49-F238E27FC236}">
                <a16:creationId xmlns:a16="http://schemas.microsoft.com/office/drawing/2014/main" id="{CDBCC5B4-7008-425F-BBB6-199B1DBE892A}"/>
              </a:ext>
            </a:extLst>
          </p:cNvPr>
          <p:cNvSpPr/>
          <p:nvPr/>
        </p:nvSpPr>
        <p:spPr>
          <a:xfrm rot="5400000">
            <a:off x="4071520" y="3023957"/>
            <a:ext cx="494930" cy="1305017"/>
          </a:xfrm>
          <a:prstGeom prst="bentArrow">
            <a:avLst>
              <a:gd name="adj1" fmla="val 25000"/>
              <a:gd name="adj2" fmla="val 23171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2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DA671-A4F0-4DAA-A3F6-766B3697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PlantModelEdit</a:t>
            </a:r>
            <a:r>
              <a:rPr lang="en-US" dirty="0"/>
              <a:t>\Dictionaries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753CEB8-CF57-4FAA-B76C-F79554FFA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637" y="2641006"/>
            <a:ext cx="8824725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735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226</Words>
  <Application>Microsoft Office PowerPoint</Application>
  <PresentationFormat>Широкоэкранный</PresentationFormat>
  <Paragraphs>53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Универсальный справочник</vt:lpstr>
      <vt:lpstr>Ничего нового</vt:lpstr>
      <vt:lpstr>AppFrame</vt:lpstr>
      <vt:lpstr>AppFrame/CustomUserControls</vt:lpstr>
      <vt:lpstr>Балансы Scenarios\BalanceManifold</vt:lpstr>
      <vt:lpstr>Чего не хочется?</vt:lpstr>
      <vt:lpstr>Хочется</vt:lpstr>
      <vt:lpstr>Сценарий БМ будет содержать справочники</vt:lpstr>
      <vt:lpstr>PlantModelEdit\Dictionaries</vt:lpstr>
      <vt:lpstr>Атрибуты для DataGrid</vt:lpstr>
      <vt:lpstr>Что дальше?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Универсальный справочник</dc:title>
  <dc:creator>Andrey Puchkov</dc:creator>
  <cp:lastModifiedBy>Andrey Puchkov</cp:lastModifiedBy>
  <cp:revision>7</cp:revision>
  <dcterms:created xsi:type="dcterms:W3CDTF">2021-01-21T11:49:55Z</dcterms:created>
  <dcterms:modified xsi:type="dcterms:W3CDTF">2021-01-21T13:32:38Z</dcterms:modified>
</cp:coreProperties>
</file>