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8" r:id="rId5"/>
    <p:sldId id="267" r:id="rId6"/>
    <p:sldId id="271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79C73-02FD-4E69-9A57-A73E4500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60D226-A03A-4084-B92D-FB817D0D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CDF3A-2613-40D7-B1A2-7C648B3C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6F739-7E3B-4695-88F1-C664872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5AC68A-A15C-4D22-9ABE-600A0B8B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9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E3C0F-A961-46D8-8F6C-75C8A7CA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330E07-FAFA-491E-92A4-686E4074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4B07E-76C5-43C0-A898-F8BCC2BD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41268-1939-4D72-BD30-D3CBF3F5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D1439-7AF0-47B0-A9F9-5B670DA1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4B9FBD-B258-4405-8BED-8A89D7FA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B93345-FDC2-476A-BCB5-109878C83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B589D-B105-4757-BE46-DD699B48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1485D4-395B-4B44-A387-BA76C57C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7D9A9-F425-4D3E-B072-01E9DBBE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7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949C9-B228-46B5-89EB-8DE53AEF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65EF9-0B17-4DCA-8D2E-781161A8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7792E-742E-4470-8C8F-9ED1FF82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4A45-BCB1-434F-BA6B-FFF77991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58852-78C9-4AD2-B0B7-433CEF19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4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BE3FF-F4E6-4EC8-9040-EFE74078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399B0-5152-4FFA-8159-F0A8E832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D18C0-C2CD-4199-9930-AC07BC78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15880-2CE6-4591-8415-3D61FE02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94150-23C5-4A04-B248-690AD11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EE2A1-F4A6-493C-BA0C-058C73E8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20C64-0F53-455C-BD4F-61F3547D9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4E98CA-9468-4210-B7A2-6C6044E3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054415-67FE-45B2-9DBE-DEC5E5A5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EC34CE-1377-443C-9A60-B79ABE22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562DE-F86F-4660-AD63-D450E107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59A9-6A6F-4AE8-8512-02F7E34F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B7C37-465A-43C1-B88D-AC488EBF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BA6489-1945-40E8-AADA-AE370B9C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26124C-4BA2-437B-89A5-218F0403E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B692D5-FBBA-4234-9B43-DE9631716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ABA9A0-0DDB-495B-BCBA-19676FDA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3E4423-D96C-4DF1-BEC4-7616062C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DC6A1-BF2C-40A6-A7F2-B1A9213E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BD0B4-C5D5-4EFF-84F3-B2D4E70F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457994-6EED-44B2-B037-73C7A1EC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332D8B-0ED3-41FA-B917-AA4BEB73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54DF4E-BD2F-4C45-A479-EBA4485F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B9B2F2-F0EC-4531-839C-AA7A13E5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96671B-912B-4DD7-A2D5-8AC0262C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84185-6F07-414E-B5BC-4D664881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866A-9780-4801-B2F3-1DD1CB33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56C78-9EF9-483F-B9AD-B5E19372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114E39-45C1-45DE-A10F-CF1B7CCD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A72EA0-2E4D-445A-9D9D-4573D0F7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755D76-AAD1-4F0C-AFCB-6F3E516F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300264-5E1C-42FE-B3BC-72E2C1B1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0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00EC-51F1-4D89-8BFC-3A65B0B3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0E0F97-194B-4018-BB62-38C639CF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12A59-7A87-4E36-AC3F-2FC38764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4DF9D2-ECB0-4C9E-BF96-8CFEFCD8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2D13B-6C32-44B7-BBDA-5089016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A6E067-DA58-4E15-8504-E7B8AF3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99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04B15-B76B-4C03-9051-EB39E381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FC7004-D4FC-4A2C-A29E-1494F91A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64D08-37E4-42AF-8E7D-D45D21641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1ECF-3968-4CA9-A95A-C9A61A4CD5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64505-6443-462C-AA62-612DF7CC6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B3476-340A-41B3-90F8-FDF14D5C8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178F9-596F-41E7-B916-8E4FA14E0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Универсальный справочник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C429E0-8AAB-4C7A-AA9E-C9BA2EF37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err="1"/>
              <a:t>CustomUserControls</a:t>
            </a:r>
            <a:r>
              <a:rPr lang="en-US" dirty="0"/>
              <a:t>\Dictionary\</a:t>
            </a:r>
            <a:r>
              <a:rPr lang="en-US" dirty="0" err="1"/>
              <a:t>DictionaryPresenter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67991-90DB-439D-8DB9-A557B32ADB25}"/>
              </a:ext>
            </a:extLst>
          </p:cNvPr>
          <p:cNvSpPr txBox="1"/>
          <p:nvPr/>
        </p:nvSpPr>
        <p:spPr>
          <a:xfrm>
            <a:off x="5186038" y="5091098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103288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C989C-6908-4DEB-A125-762DE1B8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под капотом</a:t>
            </a:r>
            <a:r>
              <a:rPr lang="en-US" dirty="0"/>
              <a:t> Show()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A665E-D740-4BCB-BDE8-7E907213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OnDataRequest</a:t>
            </a:r>
            <a:r>
              <a:rPr lang="en-US" dirty="0"/>
              <a:t> != null :</a:t>
            </a:r>
            <a:r>
              <a:rPr lang="ru-RU" dirty="0"/>
              <a:t> данные будут загружены синхронно </a:t>
            </a:r>
            <a:endParaRPr lang="en-US" dirty="0"/>
          </a:p>
          <a:p>
            <a:r>
              <a:rPr lang="en-US" dirty="0" err="1"/>
              <a:t>OnDataRequestAsync</a:t>
            </a:r>
            <a:r>
              <a:rPr lang="en-US" dirty="0"/>
              <a:t> := null :</a:t>
            </a:r>
            <a:r>
              <a:rPr lang="ru-RU" dirty="0"/>
              <a:t> данные будут загружены Асинхронно, на время загрузки будут показаны песочные часы</a:t>
            </a:r>
            <a:endParaRPr lang="en-US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7235C-878B-4092-903E-A5FBE8C91DB0}"/>
              </a:ext>
            </a:extLst>
          </p:cNvPr>
          <p:cNvSpPr txBox="1"/>
          <p:nvPr/>
        </p:nvSpPr>
        <p:spPr>
          <a:xfrm>
            <a:off x="838200" y="4484451"/>
            <a:ext cx="1039205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err="1"/>
              <a:t>KeepData</a:t>
            </a:r>
            <a:r>
              <a:rPr lang="en-US" sz="3600" dirty="0"/>
              <a:t> = true: </a:t>
            </a:r>
            <a:r>
              <a:rPr lang="ru-RU" sz="3600" dirty="0"/>
              <a:t>данные будут  загружены один раз</a:t>
            </a:r>
          </a:p>
          <a:p>
            <a:r>
              <a:rPr lang="en-US" sz="3600" dirty="0" err="1"/>
              <a:t>KeepData</a:t>
            </a:r>
            <a:r>
              <a:rPr lang="en-US" sz="3600" dirty="0"/>
              <a:t> = false: </a:t>
            </a:r>
            <a:r>
              <a:rPr lang="ru-RU" sz="3600" dirty="0"/>
              <a:t>загрузка при каждом открытии</a:t>
            </a:r>
          </a:p>
        </p:txBody>
      </p:sp>
    </p:spTree>
    <p:extLst>
      <p:ext uri="{BB962C8B-B14F-4D97-AF65-F5344CB8AC3E}">
        <p14:creationId xmlns:p14="http://schemas.microsoft.com/office/powerpoint/2010/main" val="227645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DB3F6-292A-4F54-BA84-E7C093C6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Подытог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A02DA-CECE-4D43-B22E-D92B0E65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 способа наполнить справочник данными: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Передать </a:t>
            </a:r>
            <a:r>
              <a:rPr lang="en-US" dirty="0"/>
              <a:t>List&lt;T&gt; </a:t>
            </a:r>
            <a:r>
              <a:rPr lang="ru-RU" dirty="0"/>
              <a:t>в конструктор</a:t>
            </a:r>
          </a:p>
          <a:p>
            <a:r>
              <a:rPr lang="ru-RU" dirty="0"/>
              <a:t>Передать </a:t>
            </a:r>
            <a:r>
              <a:rPr lang="en-US" dirty="0"/>
              <a:t>List&lt;T&gt; </a:t>
            </a:r>
            <a:r>
              <a:rPr lang="ru-RU" dirty="0"/>
              <a:t>в </a:t>
            </a:r>
            <a:r>
              <a:rPr lang="en-US" dirty="0"/>
              <a:t>Show(…)</a:t>
            </a:r>
          </a:p>
          <a:p>
            <a:r>
              <a:rPr lang="ru-RU" dirty="0"/>
              <a:t>Задать </a:t>
            </a:r>
            <a:r>
              <a:rPr lang="en-US" dirty="0" err="1"/>
              <a:t>OnDataRequest</a:t>
            </a:r>
            <a:endParaRPr lang="en-US" dirty="0"/>
          </a:p>
          <a:p>
            <a:r>
              <a:rPr lang="ru-RU" dirty="0"/>
              <a:t>Задать </a:t>
            </a:r>
            <a:r>
              <a:rPr lang="en-US" dirty="0" err="1"/>
              <a:t>OnDataRequestAsync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0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39FAD-9187-4DAA-A664-0DF0AC75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Колбэки</a:t>
            </a:r>
            <a:r>
              <a:rPr lang="ru-RU" dirty="0"/>
              <a:t> выбора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9B23E5-73EA-4A46-98AA-B19A3F0B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6" y="2047210"/>
            <a:ext cx="11094445" cy="2203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91E07-C929-47E9-A5C3-84B672436580}"/>
              </a:ext>
            </a:extLst>
          </p:cNvPr>
          <p:cNvSpPr txBox="1"/>
          <p:nvPr/>
        </p:nvSpPr>
        <p:spPr>
          <a:xfrm>
            <a:off x="899972" y="4758175"/>
            <a:ext cx="1039205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600" dirty="0"/>
              <a:t>Если задан </a:t>
            </a:r>
            <a:r>
              <a:rPr lang="en-US" sz="3600" dirty="0" err="1"/>
              <a:t>OnSelected</a:t>
            </a:r>
            <a:r>
              <a:rPr lang="en-US" sz="3600" dirty="0"/>
              <a:t>, </a:t>
            </a:r>
            <a:r>
              <a:rPr lang="ru-RU" sz="3600" dirty="0"/>
              <a:t>то справочник работает в режиме одиночного выбора</a:t>
            </a:r>
          </a:p>
        </p:txBody>
      </p:sp>
    </p:spTree>
    <p:extLst>
      <p:ext uri="{BB962C8B-B14F-4D97-AF65-F5344CB8AC3E}">
        <p14:creationId xmlns:p14="http://schemas.microsoft.com/office/powerpoint/2010/main" val="423180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E8735-375F-4598-8E97-DD4639D0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506FF-205C-453C-ACA5-74E87125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00" y="1690688"/>
            <a:ext cx="8961897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4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B1FC-5602-457E-A768-5C2B086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в </a:t>
            </a:r>
            <a:r>
              <a:rPr lang="en-US" dirty="0" err="1"/>
              <a:t>ModelItemBl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69CD4E-945E-4735-A744-6FD707C7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0" y="2037090"/>
            <a:ext cx="10899849" cy="1549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057CD-A419-417D-8956-443B34F09070}"/>
              </a:ext>
            </a:extLst>
          </p:cNvPr>
          <p:cNvSpPr txBox="1"/>
          <p:nvPr/>
        </p:nvSpPr>
        <p:spPr>
          <a:xfrm>
            <a:off x="899974" y="4012447"/>
            <a:ext cx="10392052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600" dirty="0"/>
              <a:t>Модель параметра из </a:t>
            </a:r>
            <a:r>
              <a:rPr lang="en-US" sz="3600" dirty="0" err="1"/>
              <a:t>ModelItemBl</a:t>
            </a:r>
            <a:r>
              <a:rPr lang="ru-RU" sz="3600" dirty="0"/>
              <a:t> ничего не знает про то как наполнять справочник данными или как его показывать. Но без проблем</a:t>
            </a:r>
            <a:r>
              <a:rPr lang="en-US" sz="3600" dirty="0"/>
              <a:t> </a:t>
            </a:r>
            <a:r>
              <a:rPr lang="ru-RU" sz="3600" dirty="0"/>
              <a:t>вызывает его и принимает назад выбор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65515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499FD-3597-4CD2-A54F-1B57C3E8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24C19-453A-444B-B148-42F71EBF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все еще нет</a:t>
            </a:r>
          </a:p>
          <a:p>
            <a:r>
              <a:rPr lang="ru-RU" dirty="0"/>
              <a:t>Сортировка по умолчанию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идея с атрибутом кажется хорошей</a:t>
            </a:r>
          </a:p>
          <a:p>
            <a:r>
              <a:rPr lang="ru-RU" dirty="0"/>
              <a:t>Больше справочников на базе </a:t>
            </a:r>
            <a:r>
              <a:rPr lang="en-US" dirty="0" err="1"/>
              <a:t>DictionaryPresenter</a:t>
            </a:r>
            <a:r>
              <a:rPr lang="en-US" dirty="0"/>
              <a:t>&lt;T&gt;</a:t>
            </a:r>
            <a:endParaRPr lang="ru-RU" dirty="0"/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будет понятно, чего не хватает</a:t>
            </a:r>
          </a:p>
          <a:p>
            <a:r>
              <a:rPr lang="ru-RU" dirty="0"/>
              <a:t>Модальность внутри окна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369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DA671-A4F0-4DAA-A3F6-766B3697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чем закончили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753CEB8-CF57-4FAA-B76C-F79554FFA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37" y="2641006"/>
            <a:ext cx="8824725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7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499FD-3597-4CD2-A54F-1B57C3E8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24C19-453A-444B-B148-42F71EBF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все еще нет</a:t>
            </a:r>
          </a:p>
          <a:p>
            <a:r>
              <a:rPr lang="ru-RU" dirty="0"/>
              <a:t>Больше справочников на базе </a:t>
            </a:r>
            <a:r>
              <a:rPr lang="en-US" dirty="0" err="1"/>
              <a:t>DictionaryPresenter</a:t>
            </a:r>
            <a:r>
              <a:rPr lang="en-US" dirty="0"/>
              <a:t>&lt;T&gt;</a:t>
            </a:r>
            <a:endParaRPr lang="ru-RU" dirty="0"/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появился фидбек, стало ясно чего не хватает</a:t>
            </a:r>
          </a:p>
          <a:p>
            <a:r>
              <a:rPr lang="ru-RU" dirty="0"/>
              <a:t>Модальность внутри окна приложения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мечты на сильно потом</a:t>
            </a:r>
          </a:p>
        </p:txBody>
      </p:sp>
    </p:spTree>
    <p:extLst>
      <p:ext uri="{BB962C8B-B14F-4D97-AF65-F5344CB8AC3E}">
        <p14:creationId xmlns:p14="http://schemas.microsoft.com/office/powerpoint/2010/main" val="54547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6C18C-3F8A-46BF-8F94-24E55821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справочника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085E7F-4B01-4779-86F1-0F547A46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245"/>
            <a:ext cx="9261939" cy="1738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3035C0-04F9-461B-877B-3A0786C0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49116"/>
            <a:ext cx="4067181" cy="57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35716-DAFF-42F8-9151-CF2839D81DFC}"/>
              </a:ext>
            </a:extLst>
          </p:cNvPr>
          <p:cNvSpPr txBox="1"/>
          <p:nvPr/>
        </p:nvSpPr>
        <p:spPr>
          <a:xfrm>
            <a:off x="749030" y="4338536"/>
            <a:ext cx="225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Хочется так:</a:t>
            </a:r>
          </a:p>
        </p:txBody>
      </p:sp>
    </p:spTree>
    <p:extLst>
      <p:ext uri="{BB962C8B-B14F-4D97-AF65-F5344CB8AC3E}">
        <p14:creationId xmlns:p14="http://schemas.microsoft.com/office/powerpoint/2010/main" val="29514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FFE44-C32C-41C7-B82F-124B9D58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справочники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EAE46-004C-455B-888E-0ABF56DC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6" y="3174920"/>
            <a:ext cx="5121084" cy="26748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3ABCA0-7F2A-4F09-AD63-8BD0E076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53" y="1844831"/>
            <a:ext cx="8171615" cy="11759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8C74F0-36AA-4543-9820-290DC0991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314" y="5083422"/>
            <a:ext cx="5030518" cy="5015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4A40E3-1B4C-46D6-8F76-80CFC099D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280" y="4512346"/>
            <a:ext cx="5030518" cy="415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8C921-482D-4FC5-B94C-4A251F8D8F6B}"/>
              </a:ext>
            </a:extLst>
          </p:cNvPr>
          <p:cNvSpPr txBox="1"/>
          <p:nvPr/>
        </p:nvSpPr>
        <p:spPr>
          <a:xfrm>
            <a:off x="6624536" y="3949430"/>
            <a:ext cx="34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/>
              <a:t>ParametersPresenter</a:t>
            </a:r>
            <a:r>
              <a:rPr lang="en-US" sz="2000" b="1" u="sng" dirty="0"/>
              <a:t>:</a:t>
            </a:r>
            <a:endParaRPr lang="ru-RU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027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36E3E-A40C-439E-98A7-11AEC6EF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Репо</a:t>
            </a:r>
            <a:r>
              <a:rPr lang="ru-RU" dirty="0"/>
              <a:t> – это асинхронность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4E0668-875B-4D1B-BABF-6BBF69B7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4" y="1983526"/>
            <a:ext cx="3584549" cy="1246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CEF8F-C0E3-4E07-870E-0B88F4447D6A}"/>
              </a:ext>
            </a:extLst>
          </p:cNvPr>
          <p:cNvSpPr txBox="1"/>
          <p:nvPr/>
        </p:nvSpPr>
        <p:spPr>
          <a:xfrm>
            <a:off x="497731" y="1506022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ProductsDictionaryPresenter</a:t>
            </a:r>
            <a:r>
              <a:rPr lang="en-US" dirty="0"/>
              <a:t>/</a:t>
            </a:r>
            <a:r>
              <a:rPr lang="en-US" dirty="0" err="1"/>
              <a:t>ctor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8C3D8B-92F9-45FD-BD7F-33073BD2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40" y="1770729"/>
            <a:ext cx="7287640" cy="47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2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04529-12F3-475E-8C80-DACBE510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Теперь с песочными часами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88A890-77BF-4CCD-89B5-EF7DD56A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278" y="640080"/>
            <a:ext cx="5074847" cy="5578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E29FD9-CC95-4518-B3F8-F9D61A593E6F}"/>
              </a:ext>
            </a:extLst>
          </p:cNvPr>
          <p:cNvSpPr txBox="1"/>
          <p:nvPr/>
        </p:nvSpPr>
        <p:spPr>
          <a:xfrm>
            <a:off x="965076" y="4536489"/>
            <a:ext cx="25864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Возможность показать уже имеющиеся данные по прежнему остается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AE1734D-B094-40AB-ACF9-D73E0C65023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58291" y="2192787"/>
            <a:ext cx="3165965" cy="234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9D5335F-AAFA-4301-8A6F-41458739FA4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58291" y="2645546"/>
            <a:ext cx="3165965" cy="189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0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76FDE-132C-420F-9077-D89D2E76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</a:t>
            </a:r>
            <a:r>
              <a:rPr lang="ru-RU" dirty="0" err="1"/>
              <a:t>Репо</a:t>
            </a:r>
            <a:r>
              <a:rPr lang="ru-RU" dirty="0"/>
              <a:t> не из </a:t>
            </a:r>
            <a:r>
              <a:rPr lang="en-US" dirty="0" err="1"/>
              <a:t>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C66A2-A99D-4D46-BD12-96F56435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всегда в момент создания </a:t>
            </a:r>
            <a:r>
              <a:rPr lang="ru-RU" dirty="0" err="1"/>
              <a:t>презентера</a:t>
            </a:r>
            <a:r>
              <a:rPr lang="ru-RU" dirty="0"/>
              <a:t> сразу необходима загрузка данных.</a:t>
            </a:r>
          </a:p>
          <a:p>
            <a:r>
              <a:rPr lang="ru-RU" dirty="0"/>
              <a:t>Хочется </a:t>
            </a:r>
            <a:r>
              <a:rPr lang="ru-RU" dirty="0" err="1"/>
              <a:t>переиспользовать</a:t>
            </a:r>
            <a:r>
              <a:rPr lang="ru-RU" dirty="0"/>
              <a:t> экземпляр </a:t>
            </a:r>
            <a:r>
              <a:rPr lang="ru-RU" dirty="0" err="1"/>
              <a:t>презентера</a:t>
            </a:r>
            <a:r>
              <a:rPr lang="ru-RU" dirty="0"/>
              <a:t>, т.е. открывать справочник много раз (возможно устаревание данных).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F4BE4-3C19-4E90-BB76-9D5177419E47}"/>
              </a:ext>
            </a:extLst>
          </p:cNvPr>
          <p:cNvSpPr txBox="1"/>
          <p:nvPr/>
        </p:nvSpPr>
        <p:spPr>
          <a:xfrm>
            <a:off x="838200" y="4484451"/>
            <a:ext cx="1039205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600" dirty="0"/>
              <a:t>Справочнику нужна возможность самостоятельно запрашивать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2521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D442A-7464-44A1-B924-370C9F74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выглядит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2ED241-87C0-48F8-854C-404AF363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2" y="2854639"/>
            <a:ext cx="10972676" cy="2340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67114-4F03-428B-83EF-82B9EB987D8A}"/>
              </a:ext>
            </a:extLst>
          </p:cNvPr>
          <p:cNvSpPr txBox="1"/>
          <p:nvPr/>
        </p:nvSpPr>
        <p:spPr>
          <a:xfrm>
            <a:off x="514905" y="2299317"/>
            <a:ext cx="442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Конструктор</a:t>
            </a:r>
            <a:r>
              <a:rPr lang="en-US" sz="2400" dirty="0"/>
              <a:t> </a:t>
            </a:r>
            <a:r>
              <a:rPr lang="en-US" sz="2400" dirty="0" err="1"/>
              <a:t>PlanPointDictionary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3802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275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Универсальный справочник</vt:lpstr>
      <vt:lpstr>На чем закончили</vt:lpstr>
      <vt:lpstr>Что дальше?</vt:lpstr>
      <vt:lpstr>Вызов справочника</vt:lpstr>
      <vt:lpstr>Добавляем справочники</vt:lpstr>
      <vt:lpstr>Репо – это асинхронность</vt:lpstr>
      <vt:lpstr>Теперь с песочными часами</vt:lpstr>
      <vt:lpstr>Обращение к Репо не из ctor</vt:lpstr>
      <vt:lpstr>Как это выглядит</vt:lpstr>
      <vt:lpstr>Что под капотом Show()</vt:lpstr>
      <vt:lpstr>Подытог</vt:lpstr>
      <vt:lpstr>Колбэки выбора</vt:lpstr>
      <vt:lpstr>Итоговая диаграмма</vt:lpstr>
      <vt:lpstr>Пример использования в ModelItemBl</vt:lpstr>
      <vt:lpstr>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справочник</dc:title>
  <dc:creator>Andrey Puchkov</dc:creator>
  <cp:lastModifiedBy>Andrey Puchkov</cp:lastModifiedBy>
  <cp:revision>23</cp:revision>
  <dcterms:created xsi:type="dcterms:W3CDTF">2021-01-28T05:48:47Z</dcterms:created>
  <dcterms:modified xsi:type="dcterms:W3CDTF">2021-01-28T13:24:45Z</dcterms:modified>
</cp:coreProperties>
</file>