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9B7F6-AFD0-F4B9-C792-3B73D87F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3B797-7952-0031-05A9-7BB7DC698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3BB06-18FD-A7FB-6236-242BFFC5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53DBD5-FD01-259A-F339-78911BD9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0A6B72-39B1-CEA9-2F80-FD84127D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3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1349F-4FCD-C747-5F84-A77CAE1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6DC81F-E5DD-FBCE-89BE-744A81F34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2DD85-5325-C0A4-836A-2DD6D68C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13A29-1D06-A1C4-44BF-61079DB6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20FB4-04C6-70E7-B4AB-7A789FB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2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2F13D5-5622-D184-3009-946E92650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0E2F5C-59BC-ACCD-3C31-835F58986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D5628-4D2D-FFBB-6503-72D3964D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091A4-B659-3AF9-987F-01A5EFCD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9FEF0-E98A-8E09-1769-243D30F6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5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94813-E670-D33A-2FE7-316E2F96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28D56-B19F-BF7F-9181-C8A6D431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51636-ECE4-31BE-C209-E1777D69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F4F6E6-F140-370C-A996-F3DE7811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4F33FD-AF7A-691E-2705-88F5E9C2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207B2-FAE4-0816-B833-B59DFAED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78D104-C519-3F61-A226-372923A7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E7AAC3-62E3-80AA-6C39-A4ECC5FA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757DB3-555A-E39A-F5C4-B3BF1AF9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2CC0A-C2F7-52D6-8B09-EEDB480E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8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F0C8B-A9A4-7EFA-CF90-A665381D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453C8-A216-D05B-16DD-56BEE9C9B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E06D09-8276-1236-96A2-ACB4EADF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481916-34BA-B18D-B9E9-EF3C37F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3C95D8-7C13-7171-21CE-5F5AFF6A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26ADC-54D7-D222-056F-EACD7C23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91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B2094-75AB-65E6-C8E5-394BE43A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A16279-0956-F549-A93E-23D43521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294855-C597-6955-E6C1-543624333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32C5D3-959A-FA58-1135-F3EFD123A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BF8F56-C07D-F309-9BDC-0B2B1C2DC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B7CF25-EEF8-B24C-1B8B-CF9FBEBF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9325C7-6120-3279-4AB3-1BC22369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2D46CA-8015-BB60-2CD7-B9902AD5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9CC6C-71CE-740A-E403-CD173D40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AAC5FD-BBB3-F81D-D259-83780CCE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D2F70D-6D5E-3504-5600-AFFC5B01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49E320-2F40-A181-F840-ECF2932E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5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CC5B14-37C7-9ABA-55A8-3FB9A72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CDAF45-8BD2-4FA8-535B-29697400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09F6FC-8D3F-4E62-C494-BCD12DA3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5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E26D7-4E32-4E45-E709-6727A106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1CC8A-5118-4502-BAE4-70DF85D3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E8E2D-43FA-EB3D-778A-14DF6BF6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25C14A-5905-6EBA-C181-1152847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84AA7-E2AD-71B2-77C6-EB5961AF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D7112A-8443-5ECD-6BA0-84FF1731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82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FAE41-3DA8-5A2E-BAE6-D3260EF7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0FDADF-9635-B31A-A7A3-274313F3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3CDDDD-CE91-52BF-F7E4-24EA7888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1EA4D1-7559-EC26-FDCA-8CB2A47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86D79-09E8-1BD5-454E-1B881B53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7FA37E-89BA-B90A-63DA-F7428C14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8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67441-AA22-9785-6C9D-9EE88D50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4486E-BFC9-48FB-68EC-5B7F3507E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298F0C-480C-D368-0870-8991F8E2A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FD61-B039-48D3-83C3-8471A6F55579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CF9BD-4346-D12B-DF4E-E4E410965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3005E-BE5D-4DA1-9170-1B484EE77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2718-C3CD-4383-865B-CF281AE0D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2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868D6-CC29-8792-4CB7-359B1049B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HandyDataGrid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30219C-3E07-CA55-EE23-D1E942633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trike="sngStrike" dirty="0">
                <a:solidFill>
                  <a:schemeClr val="bg1">
                    <a:lumMod val="65000"/>
                  </a:schemeClr>
                </a:solidFill>
              </a:rPr>
              <a:t>Новая надежда</a:t>
            </a:r>
            <a:r>
              <a:rPr lang="ru-RU" dirty="0"/>
              <a:t> Новые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217012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6591E-4E95-2FDF-30F4-575DDD3C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Помогает сохранять 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3777C-99C0-F64C-81AC-9F3A3C75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408" y="1825625"/>
            <a:ext cx="5052391" cy="4351338"/>
          </a:xfrm>
        </p:spPr>
        <p:txBody>
          <a:bodyPr/>
          <a:lstStyle/>
          <a:p>
            <a:r>
              <a:rPr lang="ru-RU" dirty="0"/>
              <a:t>Помогает сохранять</a:t>
            </a:r>
            <a:r>
              <a:rPr lang="en-US" dirty="0"/>
              <a:t>/</a:t>
            </a:r>
            <a:r>
              <a:rPr lang="ru-RU" dirty="0"/>
              <a:t>восстанавливать настройки: ширина, положение, видимость столбцов</a:t>
            </a:r>
          </a:p>
          <a:p>
            <a:r>
              <a:rPr lang="ru-RU" dirty="0"/>
              <a:t>Предоставляет интерфейс сброса к настройкам по умолчанию и управлению видимостью столбцов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071E15-1984-5BEB-7166-149E19E84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1738"/>
            <a:ext cx="520137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7837-7CE5-8F37-61BF-5574FBF3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добавленных фишек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C31C60-5EF8-FC03-E4C0-3C2482266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9267"/>
            <a:ext cx="5982535" cy="2772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7AEF9-4151-9987-B8A7-A6A42822B27A}"/>
              </a:ext>
            </a:extLst>
          </p:cNvPr>
          <p:cNvSpPr txBox="1"/>
          <p:nvPr/>
        </p:nvSpPr>
        <p:spPr>
          <a:xfrm>
            <a:off x="4236098" y="1531640"/>
            <a:ext cx="7388290" cy="48320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Сохранение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ru-RU" sz="2800" dirty="0">
                <a:solidFill>
                  <a:schemeClr val="bg1"/>
                </a:solidFill>
              </a:rPr>
              <a:t>восстановление размеров и положения колонок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Управление видимостью колонок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Запрет на скрытие отдельных колонок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Настройка копирования по </a:t>
            </a:r>
            <a:r>
              <a:rPr lang="en-US" sz="2800" dirty="0" err="1">
                <a:solidFill>
                  <a:schemeClr val="bg1"/>
                </a:solidFill>
              </a:rPr>
              <a:t>Ctrl+C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Коллекция выделенных элементов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Предварительная и пост сортировка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Настройки по умолчанию:</a:t>
            </a:r>
          </a:p>
          <a:p>
            <a:pPr marL="742950" lvl="1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Ширина</a:t>
            </a:r>
          </a:p>
          <a:p>
            <a:pPr marL="742950" lvl="1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Сортировка</a:t>
            </a:r>
          </a:p>
          <a:p>
            <a:pPr marL="742950" lvl="1" indent="-285750">
              <a:buFontTx/>
              <a:buChar char="-"/>
            </a:pPr>
            <a:r>
              <a:rPr lang="ru-RU" sz="2800" dirty="0">
                <a:solidFill>
                  <a:schemeClr val="bg1"/>
                </a:solidFill>
              </a:rPr>
              <a:t>Видимость</a:t>
            </a:r>
          </a:p>
        </p:txBody>
      </p:sp>
    </p:spTree>
    <p:extLst>
      <p:ext uri="{BB962C8B-B14F-4D97-AF65-F5344CB8AC3E}">
        <p14:creationId xmlns:p14="http://schemas.microsoft.com/office/powerpoint/2010/main" val="162337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25F8C-7F45-C3CA-8FA9-D23542F2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DigitalPlant.UIKit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19446-3AB8-D474-0CD5-374D018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Библиотека </a:t>
            </a:r>
            <a:r>
              <a:rPr lang="en-US" u="sng" dirty="0"/>
              <a:t>UI-</a:t>
            </a:r>
            <a:r>
              <a:rPr lang="ru-RU" u="sng" dirty="0"/>
              <a:t>Компонентов</a:t>
            </a:r>
            <a:endParaRPr lang="en-US" u="sng" dirty="0"/>
          </a:p>
          <a:p>
            <a:endParaRPr lang="en-US" dirty="0"/>
          </a:p>
          <a:p>
            <a:r>
              <a:rPr lang="en-US" dirty="0" err="1"/>
              <a:t>FormulaTextBox</a:t>
            </a:r>
            <a:endParaRPr lang="en-US" dirty="0"/>
          </a:p>
          <a:p>
            <a:r>
              <a:rPr lang="en-US" dirty="0" err="1"/>
              <a:t>HightlightTextBlock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2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25F8C-7F45-C3CA-8FA9-D23542F2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DigitalPlant.UIKit</a:t>
            </a:r>
            <a:r>
              <a:rPr lang="ru-RU" dirty="0"/>
              <a:t> – описание рядом с кодом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19446-3AB8-D474-0CD5-374D018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FormulaTextBox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HightlightTextBlock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ru-RU" dirty="0"/>
              <a:t>Проще найти нужный компонент</a:t>
            </a:r>
          </a:p>
          <a:p>
            <a:r>
              <a:rPr lang="ru-RU" dirty="0"/>
              <a:t>Имея описание компонента можно быстрее начать его использовать (и эффективнее)</a:t>
            </a:r>
          </a:p>
          <a:p>
            <a:r>
              <a:rPr lang="ru-RU" dirty="0"/>
              <a:t>Код и описание рядом. Что-то изменил в коде труднее забыть скорректировать описание.</a:t>
            </a:r>
          </a:p>
        </p:txBody>
      </p:sp>
    </p:spTree>
    <p:extLst>
      <p:ext uri="{BB962C8B-B14F-4D97-AF65-F5344CB8AC3E}">
        <p14:creationId xmlns:p14="http://schemas.microsoft.com/office/powerpoint/2010/main" val="31022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25F8C-7F45-C3CA-8FA9-D23542F2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HandyDataGrid</a:t>
            </a:r>
            <a:r>
              <a:rPr lang="en-US" dirty="0"/>
              <a:t> -&gt; </a:t>
            </a:r>
            <a:r>
              <a:rPr lang="en-US" dirty="0" err="1"/>
              <a:t>DigitalPlant.UIKit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19446-3AB8-D474-0CD5-374D0186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HandyDataGrid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слишком крепко прибит к клиенту!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Есть зависимость от </a:t>
            </a:r>
            <a:r>
              <a:rPr lang="en-US" dirty="0" err="1"/>
              <a:t>IViewManager</a:t>
            </a:r>
            <a:r>
              <a:rPr lang="en-US" dirty="0"/>
              <a:t>, </a:t>
            </a:r>
            <a:r>
              <a:rPr lang="ru-RU" dirty="0"/>
              <a:t>который с чьей-то легкой руки стал зависеть от слоя БЛ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262070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D9229-C13E-01E5-C12C-A88596F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CE82B-B4DB-3F71-6804-5CB249E6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Разработку </a:t>
            </a:r>
            <a:r>
              <a:rPr lang="ru-RU" dirty="0" err="1"/>
              <a:t>контрола</a:t>
            </a:r>
            <a:r>
              <a:rPr lang="ru-RU" dirty="0"/>
              <a:t> и вообще платформенных вещей лучше сразу вести как минимум в отдельном проекте (а может и </a:t>
            </a:r>
            <a:r>
              <a:rPr lang="ru-RU" dirty="0" err="1"/>
              <a:t>солюшене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Иначе большой риск обрасти зависимостями.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получить протечки логики в платформу.</a:t>
            </a:r>
          </a:p>
        </p:txBody>
      </p:sp>
    </p:spTree>
    <p:extLst>
      <p:ext uri="{BB962C8B-B14F-4D97-AF65-F5344CB8AC3E}">
        <p14:creationId xmlns:p14="http://schemas.microsoft.com/office/powerpoint/2010/main" val="648488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180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HandyDataGrid</vt:lpstr>
      <vt:lpstr>Помогает сохранять настройки</vt:lpstr>
      <vt:lpstr>Список добавленных фишек</vt:lpstr>
      <vt:lpstr>DigitalPlant.UIKit</vt:lpstr>
      <vt:lpstr>DigitalPlant.UIKit – описание рядом с кодом</vt:lpstr>
      <vt:lpstr>HandyDataGrid -&gt; DigitalPlant.UIKit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HandyDataGrid</dc:title>
  <dc:creator>Andrey Puchkov</dc:creator>
  <cp:lastModifiedBy>Andrey Puchkov</cp:lastModifiedBy>
  <cp:revision>5</cp:revision>
  <dcterms:created xsi:type="dcterms:W3CDTF">2022-11-25T07:06:16Z</dcterms:created>
  <dcterms:modified xsi:type="dcterms:W3CDTF">2022-11-25T09:51:27Z</dcterms:modified>
</cp:coreProperties>
</file>