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74" r:id="rId5"/>
    <p:sldId id="275" r:id="rId6"/>
    <p:sldId id="268" r:id="rId7"/>
    <p:sldId id="257" r:id="rId8"/>
    <p:sldId id="258" r:id="rId9"/>
    <p:sldId id="259" r:id="rId10"/>
    <p:sldId id="261" r:id="rId11"/>
    <p:sldId id="260" r:id="rId12"/>
    <p:sldId id="262" r:id="rId13"/>
    <p:sldId id="263" r:id="rId14"/>
    <p:sldId id="264" r:id="rId15"/>
    <p:sldId id="265" r:id="rId16"/>
    <p:sldId id="266" r:id="rId17"/>
    <p:sldId id="272" r:id="rId18"/>
    <p:sldId id="267" r:id="rId19"/>
    <p:sldId id="270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A9B3D-E838-D5AC-A41E-96D3C823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811373-EEF5-6F31-6AAB-FB5A1F14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69446D-FAE1-F374-8632-C1A854F7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58A79F-E907-2545-B664-D00B3959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469AC4-0D84-908F-11F3-F54CCB53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41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6C464-07F2-7F70-0376-285D98E7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A6214F-A858-A42E-EFA3-5B1C24C8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29AFBE-2675-36A6-7FED-AC8FCFD9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72898-46F9-D7EE-9628-181DFE60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5BF9ED-B672-23E4-53C9-1C45A74D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0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7A578E-90F6-777D-6D60-E8C4D7052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C48D9C-4E0C-BAA7-1CF1-A0F4F3828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EFDF4-6805-7A18-DCF0-14C01997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3A2DD0-3A5E-2A6A-365D-63736F83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526B8F-9B4C-8375-6EB2-3759C55F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38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BF6C2-0EFF-EFFC-8D84-2B46F5EF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148C2-4200-54AD-E663-E84AB4AA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A4F4D6-88C6-3379-032C-71CE510C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81D442-DC8D-AF81-C49C-3DC90F83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EF99E1-E560-7A3E-C946-85501F9C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0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F4D9F-EF54-DADD-6660-BBD9ABDA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1E86A-B9F3-1B87-4152-D8F3CE2E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986432-A63F-C1F8-5E3E-48DC994C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3236EC-38A4-9D05-6ECF-6D3F3A67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CAF5E-43D3-0750-EE40-BC2AC9CA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0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5A895-65C0-F4B5-EAFC-33FF3091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5A349-32C4-D459-E1B2-339D0BAF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F9F414-EEDA-4107-CC84-356B1CC2F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977722-2F42-BBAF-DA24-000E2F98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B0BCCF-45AE-C032-A77C-D274B764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0D8EA4-A448-B920-BC2E-ACD104EE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4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DA236-0CBD-A175-1486-9646E6DF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98708F-E141-29D7-45CD-0529C72C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E0D4F2-E469-0663-9DB1-1CCF704AE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DE52CF-56FB-0654-C067-BDF05BA46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A54719-A9CA-4F87-D0BB-1C8354548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08F295-8843-CB15-00CD-44442A29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7FB87D-ACFE-1911-73BC-F26208C2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4E10BD-4572-A19A-E4E2-C364535E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7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39FCD-037E-1A13-CB12-E635318A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16A99B-57F6-9C9F-73F9-D55CC1E9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DF1202-6A49-4D46-6567-449C5B04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9CFA5C-558C-CBD6-C8BD-4BFDCE79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19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035A67-FEF1-9762-6D04-B0F7D83E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5055B8-1E32-D856-CEF9-8D03621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66F96D-3CBF-706A-D95B-368F6846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0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34DCA-678D-2FDD-E309-E3862652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D0BEC-B1B0-12D5-62F1-32078C44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8967D5-512B-D183-A7A9-58B599D3C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B08FEA-35D0-BA22-CFF0-54E6E235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05A57B-EBF3-09BC-F78E-AB110167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723E00-D8AD-6ED7-A32F-EF4CAE78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2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B23DC-CAFA-16C1-DA29-3C3698D4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B9021B-2E2D-2A16-BA6B-CD4233A27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244D5D-4B2D-6058-8C1B-3938B44B3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B77623-733D-25AC-5149-250C731C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962547-BA34-6219-8CD9-B002058D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083C85-D9B1-87E6-74E8-F897036A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4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C10E1-0865-AE80-1DEE-208E030F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05D902-7AAE-F2DF-64F8-8FC930CD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1E11B-A534-88F8-116B-FBB1DB203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FC22-59A0-49FF-8AEE-CF0B58DF31E9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5FDD0-41CD-6746-8A3D-00C839518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A157A-5432-8CE6-59D0-216C66439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F61B-9D76-45A7-82B8-41E1A5489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9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E4CF4-FFB1-82AD-79CE-666AE164D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E2D48B-63DE-C3FC-1C60-7F6F08FB4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беседы про</a:t>
            </a:r>
          </a:p>
        </p:txBody>
      </p:sp>
    </p:spTree>
    <p:extLst>
      <p:ext uri="{BB962C8B-B14F-4D97-AF65-F5344CB8AC3E}">
        <p14:creationId xmlns:p14="http://schemas.microsoft.com/office/powerpoint/2010/main" val="316743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4597C-9560-7FD2-F558-8A8B5955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берутся единицы измерения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42C9F0-711A-8F08-BABA-013ED727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Могут прийти в параметрах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(например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PHD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может вернуть значение с единицами измерения, или пользователь введет параметр с единицами измерения)</a:t>
            </a:r>
          </a:p>
          <a:p>
            <a:r>
              <a:rPr lang="ru-RU" dirty="0"/>
              <a:t>Можно взять из конфига</a:t>
            </a:r>
          </a:p>
          <a:p>
            <a:r>
              <a:rPr lang="ru-RU" dirty="0"/>
              <a:t>Можно </a:t>
            </a:r>
            <a:r>
              <a:rPr lang="ru-RU" dirty="0" err="1"/>
              <a:t>захардкодить</a:t>
            </a:r>
            <a:r>
              <a:rPr lang="ru-RU" dirty="0"/>
              <a:t> в плагине</a:t>
            </a:r>
          </a:p>
        </p:txBody>
      </p:sp>
    </p:spTree>
    <p:extLst>
      <p:ext uri="{BB962C8B-B14F-4D97-AF65-F5344CB8AC3E}">
        <p14:creationId xmlns:p14="http://schemas.microsoft.com/office/powerpoint/2010/main" val="109548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CADB6-70C8-3BD0-9BF0-F7CE2C46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Обеспечиваем согласованность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117E2C-5A2D-AB2A-99A4-6F37FC7DA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887" y="1825625"/>
            <a:ext cx="5624225" cy="4351338"/>
          </a:xfrm>
        </p:spPr>
      </p:pic>
    </p:spTree>
    <p:extLst>
      <p:ext uri="{BB962C8B-B14F-4D97-AF65-F5344CB8AC3E}">
        <p14:creationId xmlns:p14="http://schemas.microsoft.com/office/powerpoint/2010/main" val="218453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7A897-6D98-64C5-2565-F06DE150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Обязательные параметры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5559C7-1C9B-F25A-6711-408D3D36B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155" y="1787525"/>
            <a:ext cx="499484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B165D-447B-244B-CD0F-D8E42590D285}"/>
              </a:ext>
            </a:extLst>
          </p:cNvPr>
          <p:cNvSpPr txBox="1"/>
          <p:nvPr/>
        </p:nvSpPr>
        <p:spPr>
          <a:xfrm>
            <a:off x="6943725" y="1787525"/>
            <a:ext cx="4147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Плагин может декларировать какие данные ему нужны на столько, что без них он работать вообще не будет.</a:t>
            </a:r>
          </a:p>
        </p:txBody>
      </p:sp>
    </p:spTree>
    <p:extLst>
      <p:ext uri="{BB962C8B-B14F-4D97-AF65-F5344CB8AC3E}">
        <p14:creationId xmlns:p14="http://schemas.microsoft.com/office/powerpoint/2010/main" val="197608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50E76-4A8D-5422-4AB9-5D714A97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Пора писать 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F4A3EE-ED74-C07D-8591-40755189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 надо? Плагин складывает 2 + 2, чего тут тестировать?</a:t>
            </a:r>
          </a:p>
          <a:p>
            <a:r>
              <a:rPr lang="ru-RU" dirty="0"/>
              <a:t>Написание тестов осложняет зависимость от конфига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BA9F2B-7AE3-9CAE-FBD0-5D431EC1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8" y="2985643"/>
            <a:ext cx="767822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A01F5-DDEB-61AB-5409-544E4BF7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надо писать? Лишним не будет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E3963-1BBF-89A7-9F2A-A70FBC17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Тесты помогут выявить проблемы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(например, тут забыли поделить на 100)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А так же, при продумывании тестовых кейсов</a:t>
            </a:r>
            <a:r>
              <a:rPr lang="en-US" dirty="0"/>
              <a:t> </a:t>
            </a:r>
            <a:r>
              <a:rPr lang="ru-RU" dirty="0"/>
              <a:t>подтолкнут задуматься о нештатных ситуациях. Что делать если:</a:t>
            </a:r>
          </a:p>
          <a:p>
            <a:r>
              <a:rPr lang="ru-RU" sz="2000" dirty="0"/>
              <a:t>Уровень отрицательный</a:t>
            </a:r>
          </a:p>
          <a:p>
            <a:r>
              <a:rPr lang="en-US" sz="2000" dirty="0"/>
              <a:t>MIN </a:t>
            </a:r>
            <a:r>
              <a:rPr lang="ru-RU" sz="2000" dirty="0"/>
              <a:t>уровень больше </a:t>
            </a:r>
            <a:r>
              <a:rPr lang="en-US" sz="2000" dirty="0"/>
              <a:t>MAX</a:t>
            </a:r>
            <a:endParaRPr lang="ru-RU" sz="2000" dirty="0"/>
          </a:p>
          <a:p>
            <a:r>
              <a:rPr lang="ru-RU" sz="2000" dirty="0"/>
              <a:t>Процент не в диапазоне 0..100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Ну и конечно, придадут уверенности, что ставя фиксы на эти ситуации, вы не ломаете ранее заданного поведения.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950FF8-B516-BB43-F6C0-4A9B28BC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74" y="2466942"/>
            <a:ext cx="591585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8ABB0-A2C6-932A-3595-7B064501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33925" cy="1325563"/>
          </a:xfrm>
        </p:spPr>
        <p:txBody>
          <a:bodyPr/>
          <a:lstStyle/>
          <a:p>
            <a:r>
              <a:rPr lang="ru-RU" dirty="0"/>
              <a:t>Окончательный вариант: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49CBD6-E825-9B52-32BB-7FC0BE7A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372" y="365125"/>
            <a:ext cx="5807403" cy="59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7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1CDAA-26BD-9DFE-29FD-75221463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все надо платить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8FBB5D-F1CA-DEC6-A255-6217F26AD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147" y="2176127"/>
            <a:ext cx="4477375" cy="151468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8D1B78-BD42-8E56-0165-1445229A9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79" y="2176127"/>
            <a:ext cx="3924848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EF1205-8810-E787-16DB-42BE7EB616CB}"/>
              </a:ext>
            </a:extLst>
          </p:cNvPr>
          <p:cNvSpPr txBox="1"/>
          <p:nvPr/>
        </p:nvSpPr>
        <p:spPr>
          <a:xfrm>
            <a:off x="1038147" y="4641669"/>
            <a:ext cx="956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Мой плагин занимает всего 55 строчек кода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+ 162 строки тестов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996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E4CF4-FFB1-82AD-79CE-666AE164D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Расчет в точке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E2D48B-63DE-C3FC-1C60-7F6F08FB4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или на интервале</a:t>
            </a:r>
          </a:p>
        </p:txBody>
      </p:sp>
    </p:spTree>
    <p:extLst>
      <p:ext uri="{BB962C8B-B14F-4D97-AF65-F5344CB8AC3E}">
        <p14:creationId xmlns:p14="http://schemas.microsoft.com/office/powerpoint/2010/main" val="408668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5C6F9-5DB7-3378-3D2E-18945BB0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 СРМ число? Или коллекция?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1B61B-2F9C-C691-34C8-2A03FDC5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СРМ хранит в своем </a:t>
            </a:r>
            <a:r>
              <a:rPr lang="ru-RU" dirty="0" err="1"/>
              <a:t>репо</a:t>
            </a:r>
            <a:r>
              <a:rPr lang="ru-RU" dirty="0"/>
              <a:t> не числа, а какие-то свои параметры. В конкретном случае они могут оказаться простыми числами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легко может оказаться, что в </a:t>
            </a:r>
            <a:r>
              <a:rPr lang="en-US" dirty="0" err="1"/>
              <a:t>Repositiry</a:t>
            </a:r>
            <a:r>
              <a:rPr lang="en-US" dirty="0"/>
              <a:t>[L100Name] </a:t>
            </a:r>
            <a:r>
              <a:rPr lang="ru-RU" dirty="0"/>
              <a:t>лежит словарь ключ-значение или еще что-то.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Все зависит от контекста.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9C1C43-76C6-7114-596C-B32B73CC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6024"/>
            <a:ext cx="623974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7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18D18-3A53-2BB3-50B8-5EE93336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Условно, все пляшет от </a:t>
            </a:r>
            <a:r>
              <a:rPr lang="en-US" dirty="0"/>
              <a:t>PHD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17AF6F-790D-7598-140E-F9C2D321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82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Если в списке параметров</a:t>
            </a:r>
            <a:r>
              <a:rPr lang="en-US" sz="2400" dirty="0"/>
              <a:t> </a:t>
            </a:r>
            <a:r>
              <a:rPr lang="ru-RU" sz="2400" dirty="0"/>
              <a:t>будет </a:t>
            </a:r>
            <a:r>
              <a:rPr lang="en-US" sz="2400" dirty="0"/>
              <a:t>“Timestamp”, </a:t>
            </a:r>
            <a:r>
              <a:rPr lang="ru-RU" sz="2400" dirty="0"/>
              <a:t>то на каждый параметр СРМ  достанет одно число. Это определит весь последующий расчет, все плагины должны будут работать с числами.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Если будет </a:t>
            </a:r>
            <a:r>
              <a:rPr lang="en-US" sz="2400" dirty="0"/>
              <a:t>“</a:t>
            </a:r>
            <a:r>
              <a:rPr lang="en-US" sz="2400" dirty="0" err="1"/>
              <a:t>StartTime</a:t>
            </a:r>
            <a:r>
              <a:rPr lang="en-US" sz="2400" dirty="0"/>
              <a:t>” &amp; “</a:t>
            </a:r>
            <a:r>
              <a:rPr lang="en-US" sz="2400" dirty="0" err="1"/>
              <a:t>EndTime</a:t>
            </a:r>
            <a:r>
              <a:rPr lang="en-US" sz="2400" dirty="0"/>
              <a:t>” – </a:t>
            </a:r>
            <a:r>
              <a:rPr lang="ru-RU" sz="2400" dirty="0"/>
              <a:t>в каждый параметр СРМ положит коллекции и все последующие плагины должны уметь это обрабатывать.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A89009-56AF-5BC5-E7F8-ED110372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34" y="1970838"/>
            <a:ext cx="646837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0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1B6BF-E96A-F7EB-D755-BF2219D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06EFAA-31B1-C088-F1BE-638F46E4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работает СРМ</a:t>
            </a:r>
          </a:p>
          <a:p>
            <a:r>
              <a:rPr lang="ru-RU" dirty="0"/>
              <a:t>Пишем простой плагин</a:t>
            </a:r>
          </a:p>
          <a:p>
            <a:r>
              <a:rPr lang="ru-RU" dirty="0"/>
              <a:t>Расчет в точке или на интервале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733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7992D-96A6-1179-21BC-6F47E171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плагины 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СРМ не колыхают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473AF6-2755-6866-747A-CA857C5D2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677" y="4377524"/>
            <a:ext cx="10002646" cy="1771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C0DE0-0192-6B29-BD8B-2E59FA5C4024}"/>
              </a:ext>
            </a:extLst>
          </p:cNvPr>
          <p:cNvSpPr txBox="1"/>
          <p:nvPr/>
        </p:nvSpPr>
        <p:spPr>
          <a:xfrm>
            <a:off x="949234" y="1594527"/>
            <a:ext cx="10148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Плагин должен сам разбираться с данными.</a:t>
            </a:r>
          </a:p>
          <a:p>
            <a:endParaRPr lang="ru-RU" sz="900" dirty="0"/>
          </a:p>
          <a:p>
            <a:r>
              <a:rPr lang="ru-RU" sz="2400" dirty="0"/>
              <a:t>Есть плагины, которые умеют работать только с числами.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Вероятно все те, что исторически считали только резервуары.</a:t>
            </a:r>
          </a:p>
          <a:p>
            <a:endParaRPr lang="ru-RU" sz="900" dirty="0"/>
          </a:p>
          <a:p>
            <a:r>
              <a:rPr lang="ru-RU" sz="2400" dirty="0"/>
              <a:t>А есть такие, которым все равно. Переварят и число и коллекцию.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Эти видимо и резервуарами и с потоками сразу работали.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600" dirty="0"/>
              <a:t>Для желающих СРМ предоставляет синтаксический сахар, чтобы однообразно обрабатывать числа и коллекции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7382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2AEEA-CFCE-3844-2D81-D607BB2C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 - Гибкость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4B2648-300A-A248-72F4-04353612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11273" cy="124794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9EF886-2F1F-67CA-30AC-5B45B816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70" y="3661346"/>
            <a:ext cx="3572374" cy="2200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FDEBF-3AD0-0F74-DDC0-EFEE73EC4EFF}"/>
              </a:ext>
            </a:extLst>
          </p:cNvPr>
          <p:cNvSpPr txBox="1"/>
          <p:nvPr/>
        </p:nvSpPr>
        <p:spPr>
          <a:xfrm>
            <a:off x="917666" y="3553604"/>
            <a:ext cx="5848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СРМ можно попросить посчитать любой параметр точки.</a:t>
            </a:r>
          </a:p>
          <a:p>
            <a:r>
              <a:rPr lang="ru-RU" dirty="0"/>
              <a:t>Связи этого параметра с другими СРМ установит сам в зависимости от </a:t>
            </a:r>
            <a:r>
              <a:rPr lang="ru-RU" dirty="0">
                <a:highlight>
                  <a:srgbClr val="FFFF00"/>
                </a:highlight>
              </a:rPr>
              <a:t>настроек</a:t>
            </a:r>
            <a:r>
              <a:rPr lang="ru-RU" dirty="0"/>
              <a:t> точки и </a:t>
            </a:r>
            <a:r>
              <a:rPr lang="ru-RU" dirty="0">
                <a:highlight>
                  <a:srgbClr val="FFFF00"/>
                </a:highlight>
              </a:rPr>
              <a:t>контекста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Например, вот дерево расчета когда попросили посчитать плотность. Тут плагину, который считает плотность не требуется никаких исходных данных, поэтому дерево расчета такое короткое.</a:t>
            </a:r>
          </a:p>
        </p:txBody>
      </p:sp>
    </p:spTree>
    <p:extLst>
      <p:ext uri="{BB962C8B-B14F-4D97-AF65-F5344CB8AC3E}">
        <p14:creationId xmlns:p14="http://schemas.microsoft.com/office/powerpoint/2010/main" val="240081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F6AEF-846B-00DD-635E-BC5300E9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веса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E0A7B-AAB5-92A7-868B-765BA9C6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606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Тут СРМ понял, что просто так вес ему не посчитать т.к. не хватает исходных данных.</a:t>
            </a:r>
          </a:p>
          <a:p>
            <a:pPr marL="0" indent="0">
              <a:buNone/>
            </a:pPr>
            <a:r>
              <a:rPr lang="ru-RU" dirty="0"/>
              <a:t>Поэтому, сначала были вычислены плотность и объем, и только потом вес.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94EEC6-8647-B5A9-0BD3-CBDF991C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15" y="1423325"/>
            <a:ext cx="4391638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1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411EA-5A9D-1489-EBDF-024E2117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веса, знаем объем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AFEF4-1CE0-846D-BDBE-0BC4A630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23" y="1891272"/>
            <a:ext cx="46101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СРМ сначала вычислил недостающий параметр – плотность.</a:t>
            </a:r>
          </a:p>
          <a:p>
            <a:pPr marL="0" indent="0">
              <a:buNone/>
            </a:pPr>
            <a:r>
              <a:rPr lang="ru-RU" dirty="0"/>
              <a:t>Затем посчитал массу.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9F262F-3913-CA2E-7477-3F029A4E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279" y="1891272"/>
            <a:ext cx="431542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1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E4CF4-FFB1-82AD-79CE-666AE164D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плагина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E2D48B-63DE-C3FC-1C60-7F6F08FB4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err="1">
                <a:latin typeface="Cascadia Mono" panose="020B0609020000020004" pitchFamily="49" charset="0"/>
              </a:rPr>
              <a:t>PLevelPercentToLevel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55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583BD-CDCE-3953-2F4B-0991D864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Очень простой плагин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4A10B-3565-A4A7-B3BA-1B666D47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Надо вычислить: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4000" dirty="0">
                <a:highlight>
                  <a:srgbClr val="FFFF00"/>
                </a:highlight>
              </a:rPr>
              <a:t>Level=(L100 - L0)*</a:t>
            </a:r>
            <a:r>
              <a:rPr lang="en-US" sz="4000" dirty="0" err="1">
                <a:highlight>
                  <a:srgbClr val="FFFF00"/>
                </a:highlight>
              </a:rPr>
              <a:t>LevelPercent</a:t>
            </a:r>
            <a:r>
              <a:rPr lang="en-US" sz="4000" dirty="0">
                <a:highlight>
                  <a:srgbClr val="FFFF00"/>
                </a:highlight>
              </a:rPr>
              <a:t> + L0</a:t>
            </a:r>
            <a:endParaRPr lang="ru-RU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84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6BC35-C314-BD8D-6897-F0C1B58A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Очень простой код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CEFB08-11ED-B9E0-6351-A5600531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85" y="1690688"/>
            <a:ext cx="6306430" cy="31722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D4F539-3AB0-0D5C-398A-67225AD2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53" y="5167312"/>
            <a:ext cx="58586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3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5D7EB-6FFC-3F12-B6CF-E586D82C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Единицы измерения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DF2F7-19F3-A435-96BF-3BAFD372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Большинству плагинов важно понимать в каких единицах измерения они работают.  Потому что:</a:t>
            </a:r>
          </a:p>
          <a:p>
            <a:pPr>
              <a:buFontTx/>
              <a:buChar char="-"/>
            </a:pPr>
            <a:r>
              <a:rPr lang="ru-RU" dirty="0"/>
              <a:t>Так может требовать методика</a:t>
            </a:r>
          </a:p>
          <a:p>
            <a:pPr>
              <a:buFontTx/>
              <a:buChar char="-"/>
            </a:pPr>
            <a:r>
              <a:rPr lang="ru-RU" dirty="0"/>
              <a:t>Важно обеспечить согласованность данных (чтобы не оказалось, что килограммы складываются с граммами)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Плагин должен установить единицы измерения для результата расчета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(чтобы последующие плагины понимали, чего он там насчитал)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890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557</Words>
  <Application>Microsoft Office PowerPoint</Application>
  <PresentationFormat>Широкоэкранный</PresentationFormat>
  <Paragraphs>75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Cascadia Mono</vt:lpstr>
      <vt:lpstr>Тема Office</vt:lpstr>
      <vt:lpstr>СРМ</vt:lpstr>
      <vt:lpstr>Оглавление</vt:lpstr>
      <vt:lpstr>Г - Гибкость</vt:lpstr>
      <vt:lpstr>Расчет веса</vt:lpstr>
      <vt:lpstr>Расчет веса, знаем объем</vt:lpstr>
      <vt:lpstr>Разработка плагина</vt:lpstr>
      <vt:lpstr>Очень простой плагин</vt:lpstr>
      <vt:lpstr>Очень простой код</vt:lpstr>
      <vt:lpstr>Единицы измерения</vt:lpstr>
      <vt:lpstr>Откуда берутся единицы измерения</vt:lpstr>
      <vt:lpstr>Обеспечиваем согласованность</vt:lpstr>
      <vt:lpstr>Обязательные параметры</vt:lpstr>
      <vt:lpstr>Пора писать тесты</vt:lpstr>
      <vt:lpstr>Так надо писать? Лишним не будет</vt:lpstr>
      <vt:lpstr>Окончательный вариант:</vt:lpstr>
      <vt:lpstr>За все надо платить</vt:lpstr>
      <vt:lpstr>Расчет в точке</vt:lpstr>
      <vt:lpstr>Параметр СРМ число? Или коллекция?</vt:lpstr>
      <vt:lpstr>Условно, все пляшет от PHD</vt:lpstr>
      <vt:lpstr>Проблемы плагины СРМ не колыхают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Puchkov</dc:creator>
  <cp:lastModifiedBy>Andrey Puchkov</cp:lastModifiedBy>
  <cp:revision>15</cp:revision>
  <dcterms:created xsi:type="dcterms:W3CDTF">2022-12-09T06:33:24Z</dcterms:created>
  <dcterms:modified xsi:type="dcterms:W3CDTF">2022-12-09T08:50:12Z</dcterms:modified>
</cp:coreProperties>
</file>