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9C1DC-109A-6A46-4385-E299569CD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8AD70C-9335-0A43-0025-4F0B37E4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E51D0-2A28-C72E-E662-B25BB050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5D215-974F-A620-684E-441D99F8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E27FA-E6A8-282A-2496-0BB0B47B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83EF7-BD51-D58A-1B81-A48507C5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2EF904-D36A-C861-BD2E-97BD4EB2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26293-FAED-0C07-5821-6A764D6A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9D191-497B-004A-CBEF-FD17E278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08404-9D1A-513D-3382-D94611B4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46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47D14E-BCAA-1768-719C-03C2E8E96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3BD214-9255-79C1-B19B-DED6A8A2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173D6-8F0E-9A97-B78A-04F1283D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1AC37-5C68-1946-E106-0C0FE353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FF0AD6-7B73-52B5-AA02-89C470DF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5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C5E5-F74F-CFDC-2680-3EF4808D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CA33D-3C52-ABCA-B76B-C1CA7D99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136FC-F369-EB57-7644-90D60C8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E26C3E-AC13-54D0-6546-7D386181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180D9-AAD1-81A5-AAD0-AFDD6211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84232-9241-8BA2-7618-0CBE01F7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26735-72F4-69EC-5B23-5341F92F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A6587-1701-9809-AD34-A944E4C5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71D3F-F8BE-4712-EBBA-1FEBF901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DF24A-8B60-2030-4006-9019C2B3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B941-B59A-2CA7-7891-20B8EBBE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635E8C-86CE-C3F5-518C-08670B118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AE162-0F2B-E798-F7AF-B3E44620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52168D-E729-F844-A66A-A7A2F422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EA31F-5D84-0C0D-56A1-F3B3BE18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E27295-C5D5-81D8-A914-E480EE37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49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4151B-5171-4C3E-DD26-967D9790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32DC03-58D9-0192-CCCA-C567B56E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F2BF0C-5DE5-C459-B03C-67CA3489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C0ECB0-F8B7-D11F-9AE2-82A6BA7B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595B8F-9DBC-58E1-1318-CC8F3D0B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6B718B-5B21-7203-797B-23128E0C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E940B0-5C1B-46EB-269B-6BF3FC25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A62B15-0F2D-A0F1-BB1D-10692AB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58595-7C0A-789F-3260-D8CE15B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EEC0C1-B41B-1585-5E44-62DBFB7A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2953D8-B2A4-CF7A-3679-2D8BEFA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30786D-F225-715F-9CF7-7EC3E5F9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F39A9B-5FD6-5B88-EC60-379665B2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764098-2CBA-964A-EC39-D64F5748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DD7C38-AC34-D1F1-661B-DC7597D9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9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36E5A-B89F-D919-1A7F-4F81C68F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7D4D0-2249-1D41-40B8-6815F1EE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9A6C9A-7984-0018-CFEA-0D78CD14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BADE5-EC7F-0258-9947-D5818C4E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2918B-B73B-6EF1-9743-ACB69AF8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4945A1-BA44-551C-CE58-3F17B76E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8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DDE62-4F18-5900-11FF-6F05CD6A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595359-4136-9C8C-73BE-9B8B360C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8F79CD-E4FC-2ED6-EAB7-5A38F5E1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CA6FF4-5D51-902D-662D-DEFB0D14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5DC748-C2F4-272E-9948-5062B1E6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C54DD-4F2F-4CBB-550E-4878D8C1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2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F57DE-1413-3D34-123E-32EFCF95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44860A-17E0-4DD5-DD7E-A81B75EE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AB02D-2ACC-456F-E7AB-3F28D1F41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5E5F-EE2B-4BFF-8D74-4ABD4670E20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E1AF01-64BA-F1FA-A7BA-6ECBEC79E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E93F7-81A1-3F91-CFD9-850F7AAAA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5CBB-B238-4A4B-BEEE-FC7CBE376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4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94C74-69B8-2B4E-E5A3-3739F70EA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- </a:t>
            </a:r>
            <a:r>
              <a:rPr lang="ru-RU" dirty="0"/>
              <a:t>тестирование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F0C2D9-9595-771D-3FD5-CC452D08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Начинаем год с оптимизаций</a:t>
            </a:r>
          </a:p>
        </p:txBody>
      </p:sp>
    </p:spTree>
    <p:extLst>
      <p:ext uri="{BB962C8B-B14F-4D97-AF65-F5344CB8AC3E}">
        <p14:creationId xmlns:p14="http://schemas.microsoft.com/office/powerpoint/2010/main" val="274519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08DBB-F942-6B08-8FD7-E0651629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Двойной </a:t>
            </a:r>
            <a:r>
              <a:rPr lang="en-US" dirty="0" err="1"/>
              <a:t>ToList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A95814-C59C-15F3-71AD-F8829E95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43" y="1825625"/>
            <a:ext cx="5105113" cy="4351338"/>
          </a:xfrm>
        </p:spPr>
      </p:pic>
    </p:spTree>
    <p:extLst>
      <p:ext uri="{BB962C8B-B14F-4D97-AF65-F5344CB8AC3E}">
        <p14:creationId xmlns:p14="http://schemas.microsoft.com/office/powerpoint/2010/main" val="6276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2390B-D207-4D72-B18E-83808BF9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Искусственный 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64DEE7-6FB8-52C9-6846-CCB125B5D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07" y="2379544"/>
            <a:ext cx="8672186" cy="3578804"/>
          </a:xfrm>
        </p:spPr>
      </p:pic>
    </p:spTree>
    <p:extLst>
      <p:ext uri="{BB962C8B-B14F-4D97-AF65-F5344CB8AC3E}">
        <p14:creationId xmlns:p14="http://schemas.microsoft.com/office/powerpoint/2010/main" val="106704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10060-1319-0642-39D8-CBBB14B3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83D39F-5465-CB66-C1D0-1DC19770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73" y="3279518"/>
            <a:ext cx="8371854" cy="11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263C7-61FC-AC6A-6C39-0BC60075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конвертера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BD631-671D-E6C4-AABB-0B20BB09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конвертера были отмечены места, вызывающие опасения в плане скорости работы и потребления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основной функционал конвертера был готов, пришло время оптимизаций.</a:t>
            </a:r>
          </a:p>
        </p:txBody>
      </p:sp>
    </p:spTree>
    <p:extLst>
      <p:ext uri="{BB962C8B-B14F-4D97-AF65-F5344CB8AC3E}">
        <p14:creationId xmlns:p14="http://schemas.microsoft.com/office/powerpoint/2010/main" val="30632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5BE9B-F848-E8E8-D997-90AB2470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началось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FD51055-A71E-B621-6C5A-8C1949AE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4" y="2487202"/>
            <a:ext cx="11377559" cy="36281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CF6D1-CC7B-3146-8B63-AE57C97092F9}"/>
              </a:ext>
            </a:extLst>
          </p:cNvPr>
          <p:cNvSpPr txBox="1"/>
          <p:nvPr/>
        </p:nvSpPr>
        <p:spPr>
          <a:xfrm>
            <a:off x="480484" y="1690688"/>
            <a:ext cx="112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scadia Mono" panose="020B0609020000020004" pitchFamily="49" charset="0"/>
              </a:rPr>
              <a:t>GetFormat</a:t>
            </a:r>
            <a:r>
              <a:rPr lang="en-US" sz="1800" dirty="0">
                <a:latin typeface="Cascadia Mono" panose="020B0609020000020004" pitchFamily="49" charset="0"/>
              </a:rPr>
              <a:t> – </a:t>
            </a:r>
            <a:r>
              <a:rPr lang="ru-RU" sz="1800" dirty="0">
                <a:latin typeface="Cascadia Mono" panose="020B0609020000020004" pitchFamily="49" charset="0"/>
              </a:rPr>
              <a:t>это та штука, которая строит маску вывода</a:t>
            </a:r>
            <a:r>
              <a:rPr lang="en-US" sz="1800" dirty="0">
                <a:latin typeface="Cascadia Mono" panose="020B0609020000020004" pitchFamily="49" charset="0"/>
              </a:rPr>
              <a:t>: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#,##0.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Mono" panose="020B0609020000020004" pitchFamily="49" charset="0"/>
              </a:rPr>
              <a:t>+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Mono" panose="020B0609020000020004" pitchFamily="49" charset="0"/>
              </a:rPr>
              <a:t>сколько-то нулей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4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0819-6AC0-C1F8-7BFA-9BAFE58E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началось 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28A8902-6847-E886-4FB9-3363469E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644121" cy="2504835"/>
          </a:xfrm>
        </p:spPr>
      </p:pic>
      <p:pic>
        <p:nvPicPr>
          <p:cNvPr id="7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11F9CA5-270B-2992-1686-9F060E417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29043"/>
            <a:ext cx="8701432" cy="19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13DFD-759E-E1A1-78EF-18D46E83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</a:t>
            </a:r>
            <a:r>
              <a:rPr lang="en-US" dirty="0"/>
              <a:t>performance</a:t>
            </a:r>
            <a:r>
              <a:rPr lang="ru-RU" dirty="0"/>
              <a:t> тесты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CBABE9-D420-DA01-BD86-AC610F62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30" y="4809619"/>
            <a:ext cx="10515600" cy="1047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</a:t>
            </a:r>
            <a:r>
              <a:rPr lang="en-US" dirty="0" err="1"/>
              <a:t>UnitAdapter.Benchmark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использует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BenchmarkDotNet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9D0399-A781-D25C-AEF6-A487BDA1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97" y="2229927"/>
            <a:ext cx="8770312" cy="12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D1472-BCD6-9C05-FA61-7592EB5D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вариант тестов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935EE-AE52-6612-4BBE-3DD3F309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8" y="2224968"/>
            <a:ext cx="11116164" cy="31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31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78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Тема Office</vt:lpstr>
      <vt:lpstr>Performance - тестирование</vt:lpstr>
      <vt:lpstr>Двойной ToList()</vt:lpstr>
      <vt:lpstr>Искусственный тест</vt:lpstr>
      <vt:lpstr>Результат</vt:lpstr>
      <vt:lpstr>Оптимизация конвертера</vt:lpstr>
      <vt:lpstr>С чего началось</vt:lpstr>
      <vt:lpstr>С чего началось </vt:lpstr>
      <vt:lpstr>Первые performance тесты</vt:lpstr>
      <vt:lpstr>Итоговый вариант тестов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Puchkov</dc:creator>
  <cp:lastModifiedBy>Andrey Puchkov</cp:lastModifiedBy>
  <cp:revision>6</cp:revision>
  <dcterms:created xsi:type="dcterms:W3CDTF">2023-09-20T11:15:15Z</dcterms:created>
  <dcterms:modified xsi:type="dcterms:W3CDTF">2023-10-04T07:38:45Z</dcterms:modified>
</cp:coreProperties>
</file>