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2BFAC-DACF-26E9-27AA-9BF746875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CAE72C-C3D5-785A-E0B0-DD5CC6479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D5BD07-8923-BC89-B1B9-32DB9DF5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A1AC-EB74-42F5-96C1-BD53D3FFC7D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873A9-60AA-AE42-3CD4-D72DC7B3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3F301-8E96-7E9B-4C57-18DA330D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F733-D476-435D-983C-23E602AC5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6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3E08E-B30F-D319-8FD2-B8577F26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8EC429-5C10-1B1A-BD11-551350EF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74E84-E6ED-CA8F-1A33-CC4B641F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A1AC-EB74-42F5-96C1-BD53D3FFC7D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BB226-0C6C-3D1A-A93F-F49E0E8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061383-95D5-8EAE-9064-5E3E3575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F733-D476-435D-983C-23E602AC5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40D783-F7E5-65D7-5D7E-46BC0B2A3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7FDFA-B2F7-72FF-95FA-3F0AF2DE0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2EB74-187F-5812-0D53-97F86452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A1AC-EB74-42F5-96C1-BD53D3FFC7D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E77E1B-3529-4223-2525-0A50E75F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71AE6A-66E2-38AD-38F0-06CF7CB0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F733-D476-435D-983C-23E602AC5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9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DDD76-5BBF-75AC-05D5-051D73C5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AC013-EFA1-DCB6-1C66-6CE80FDF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50D23-CB9B-CCD9-0F28-8AD41934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A1AC-EB74-42F5-96C1-BD53D3FFC7D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B4DF56-0D60-2B79-0EDF-8E6667B4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A7F8FB-C909-B07A-BEB8-98F2331E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F733-D476-435D-983C-23E602AC5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2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87A4-4BDF-1000-489D-03FA7E6E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C51EA6-C4D8-E606-F4CD-C7C3AB64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F0E76-CF46-51F5-5C21-2FB88E76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A1AC-EB74-42F5-96C1-BD53D3FFC7D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AB726-0CA4-A4B5-3F9A-AA2E874D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45A968-17A7-48F0-40D3-75323BDF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F733-D476-435D-983C-23E602AC5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34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1297B-E233-C5FE-3A75-5C7EAD41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E5970B-12A5-2015-4C8F-7B4B72D1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DCF4C2-F1FA-4F1D-FA70-CBE985AF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95BA39-4CCF-2B2D-4D41-594D3299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A1AC-EB74-42F5-96C1-BD53D3FFC7D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01C398-6793-0D80-A15C-64C078FA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4B7EA-7001-276F-C026-B8B39EB8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F733-D476-435D-983C-23E602AC5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2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D8405-D842-9CCA-EC07-60D1FF6C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0B255A-7224-771E-D1F2-64F62217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1C6CC9-78E2-996D-7E49-F8935B17E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5F9E9D-FDE8-93BC-56F2-4D3CC0D1A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81C0CF-C5B8-15BF-BFC7-DCAC0C434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7D48E7-6090-11DB-BBAB-EA1AD1D0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A1AC-EB74-42F5-96C1-BD53D3FFC7D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783357-0DC9-E7EA-D1D5-77501924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70F258-EDF6-0C97-C99F-2D96C729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F733-D476-435D-983C-23E602AC5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04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E244E-6554-CF38-4C8A-6EE5BC49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475E2D-6835-CD5D-C37B-8894FD43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A1AC-EB74-42F5-96C1-BD53D3FFC7D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F1508E-0990-7820-F103-5B24B5F8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88EF02-1DFF-9777-CE66-F69C1FD3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F733-D476-435D-983C-23E602AC5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52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0E3A0A-C376-CE2D-2F4E-F5E51EAF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A1AC-EB74-42F5-96C1-BD53D3FFC7D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907658-F814-3BCE-C546-CA8DC7FF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42802B-1C1F-8742-05DC-F9A0D08A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F733-D476-435D-983C-23E602AC5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3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2BF49-09EC-208D-7FE9-76E0948E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CC2D4-187F-660F-A7D0-6653419AB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0CA8-F06F-3831-132C-C9529056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D7EBBB-DFB0-A32C-54CD-5FE4681C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A1AC-EB74-42F5-96C1-BD53D3FFC7D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4CC37B-A03C-F674-132B-CBB65958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CFE4EF-63BF-71C9-5114-D874661D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F733-D476-435D-983C-23E602AC5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3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DBDEA-43FB-7DF5-0F1E-C8501D4D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6C376D-B9B1-5F91-A204-E0C791418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C8ADA0-B142-1BF4-3EE4-C4FE01EDC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30DFA9-9749-18CC-8E78-33E929A9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A1AC-EB74-42F5-96C1-BD53D3FFC7D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D86188-CC3A-8CE1-2898-A9C46FCF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814D02-1750-B9E3-991C-92A30339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F733-D476-435D-983C-23E602AC5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34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90188-D156-5802-0CFF-BA0ABDC7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739CA4-504C-7CF2-7677-72369A11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2BEB4-F631-773E-B0D1-0437B7D6C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A1AC-EB74-42F5-96C1-BD53D3FFC7D9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E0FB8B-9E4B-024B-271B-05DA02130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E6FAAA-AAC9-5212-350B-9225A1FC4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F733-D476-435D-983C-23E602AC57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19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65681-827C-6197-4464-E65D2AE67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 из </a:t>
            </a:r>
            <a:r>
              <a:rPr lang="en-US" dirty="0"/>
              <a:t>Review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31DF3F-C99F-5DBF-773E-0C9FEE85C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trike="sngStrike" dirty="0"/>
              <a:t>дьявол</a:t>
            </a:r>
            <a:r>
              <a:rPr lang="ru-RU" dirty="0"/>
              <a:t> перфоманс прячется в деталях</a:t>
            </a:r>
          </a:p>
          <a:p>
            <a:r>
              <a:rPr lang="ru-RU" sz="1800" dirty="0"/>
              <a:t>да и красота там прогуливается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96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F31C8-6BFE-E192-66D9-F588968A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Опасный </a:t>
            </a:r>
            <a:r>
              <a:rPr lang="en-US" dirty="0" err="1"/>
              <a:t>IEnumerable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841B454-D7AB-9AEF-5F43-7A9B8CE54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40" y="1498357"/>
            <a:ext cx="8257842" cy="35961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22BF83-FD37-F4AD-6B7D-A0291746084B}"/>
              </a:ext>
            </a:extLst>
          </p:cNvPr>
          <p:cNvSpPr txBox="1"/>
          <p:nvPr/>
        </p:nvSpPr>
        <p:spPr>
          <a:xfrm>
            <a:off x="669736" y="5581415"/>
            <a:ext cx="1099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Возможно, возможно элементы </a:t>
            </a:r>
            <a:r>
              <a:rPr lang="en-US" dirty="0" err="1"/>
              <a:t>prodList</a:t>
            </a:r>
            <a:r>
              <a:rPr lang="en-US" dirty="0"/>
              <a:t> </a:t>
            </a:r>
            <a:r>
              <a:rPr lang="ru-RU" dirty="0"/>
              <a:t>будут созданы </a:t>
            </a:r>
            <a:r>
              <a:rPr lang="ru-RU" dirty="0" err="1"/>
              <a:t>созданы</a:t>
            </a:r>
            <a:r>
              <a:rPr lang="ru-RU" dirty="0"/>
              <a:t> дважды</a:t>
            </a:r>
            <a:br>
              <a:rPr lang="en-US" dirty="0"/>
            </a:br>
            <a:r>
              <a:rPr lang="ru-RU" dirty="0"/>
              <a:t>- Кстати, в данном случае проверка на </a:t>
            </a:r>
            <a:r>
              <a:rPr lang="en-US" dirty="0"/>
              <a:t>Count </a:t>
            </a:r>
            <a:r>
              <a:rPr lang="ru-RU" dirty="0"/>
              <a:t>нужна вовсе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CD6EF85B-2E55-3160-9FCA-0932D08CFF40}"/>
              </a:ext>
            </a:extLst>
          </p:cNvPr>
          <p:cNvSpPr/>
          <p:nvPr/>
        </p:nvSpPr>
        <p:spPr>
          <a:xfrm>
            <a:off x="8612255" y="5094514"/>
            <a:ext cx="2880867" cy="13187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КОД</a:t>
            </a:r>
          </a:p>
          <a:p>
            <a:pPr algn="ctr"/>
            <a:r>
              <a:rPr lang="en-US" sz="1200" dirty="0"/>
              <a:t>2023-11-Dangerous-IEnumerable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4157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86894-4DCB-CC8A-6104-1EC0623D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Чтобы наверняка: </a:t>
            </a:r>
            <a:r>
              <a:rPr lang="en-US" dirty="0"/>
              <a:t>List -&gt; </a:t>
            </a:r>
            <a:r>
              <a:rPr lang="en-US" dirty="0" err="1"/>
              <a:t>ToList</a:t>
            </a:r>
            <a:r>
              <a:rPr lang="en-US" dirty="0"/>
              <a:t>()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FB7232-E66C-F212-7F95-3A0ABD99C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3420"/>
            <a:ext cx="8532495" cy="28822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920D84-D097-598E-BC0A-0A4CD0577CFE}"/>
              </a:ext>
            </a:extLst>
          </p:cNvPr>
          <p:cNvSpPr txBox="1"/>
          <p:nvPr/>
        </p:nvSpPr>
        <p:spPr>
          <a:xfrm>
            <a:off x="838200" y="1957388"/>
            <a:ext cx="109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влияет на скорость и жор памяти лишнее преобразование </a:t>
            </a:r>
            <a:r>
              <a:rPr lang="en-US" dirty="0"/>
              <a:t>List </a:t>
            </a:r>
            <a:r>
              <a:rPr lang="ru-RU" dirty="0"/>
              <a:t>к </a:t>
            </a:r>
            <a:r>
              <a:rPr lang="en-US" dirty="0"/>
              <a:t>List?</a:t>
            </a:r>
            <a:endParaRPr lang="ru-RU" dirty="0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BF64BEB6-DA1E-78F9-3010-857B227EF8A4}"/>
              </a:ext>
            </a:extLst>
          </p:cNvPr>
          <p:cNvSpPr/>
          <p:nvPr/>
        </p:nvSpPr>
        <p:spPr>
          <a:xfrm>
            <a:off x="9370695" y="5228667"/>
            <a:ext cx="2365023" cy="13187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КОД</a:t>
            </a:r>
          </a:p>
          <a:p>
            <a:pPr algn="ctr"/>
            <a:r>
              <a:rPr lang="en-US" sz="1200" dirty="0"/>
              <a:t>2023_11-ListBenchmark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5434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44209-05B6-FC66-42E9-32C16029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-&gt; </a:t>
            </a:r>
            <a:r>
              <a:rPr lang="en-US" dirty="0" err="1"/>
              <a:t>ToList</a:t>
            </a:r>
            <a:r>
              <a:rPr lang="en-US" dirty="0"/>
              <a:t>(), </a:t>
            </a:r>
            <a:r>
              <a:rPr lang="ru-RU" dirty="0"/>
              <a:t>замеры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CA4DE4-C546-9848-0D54-C46493DD8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668" y="1847514"/>
            <a:ext cx="8202744" cy="1325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B9EA6F-9A41-C20F-0735-6B882126EBAF}"/>
              </a:ext>
            </a:extLst>
          </p:cNvPr>
          <p:cNvSpPr txBox="1"/>
          <p:nvPr/>
        </p:nvSpPr>
        <p:spPr>
          <a:xfrm>
            <a:off x="740464" y="5439622"/>
            <a:ext cx="10969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Приведение </a:t>
            </a:r>
            <a:r>
              <a:rPr lang="en-US" sz="2000" dirty="0"/>
              <a:t>List </a:t>
            </a:r>
            <a:r>
              <a:rPr lang="ru-RU" sz="2000" dirty="0"/>
              <a:t>к </a:t>
            </a:r>
            <a:r>
              <a:rPr lang="en-US" sz="2000" dirty="0"/>
              <a:t>List – </a:t>
            </a:r>
            <a:r>
              <a:rPr lang="ru-RU" sz="2000" dirty="0"/>
              <a:t>это замедление и дополнительные </a:t>
            </a:r>
            <a:r>
              <a:rPr lang="ru-RU" sz="2000" dirty="0" err="1"/>
              <a:t>алокации</a:t>
            </a:r>
            <a:r>
              <a:rPr lang="ru-RU" sz="2000" dirty="0"/>
              <a:t> памяти.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D1C3D1-842A-8E1F-EC22-071C3E4D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68" y="3591778"/>
            <a:ext cx="820274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D55B6-E0E7-1785-3540-71023CA7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можно красивее? А быстрее?</a:t>
            </a:r>
          </a:p>
        </p:txBody>
      </p:sp>
      <p:pic>
        <p:nvPicPr>
          <p:cNvPr id="5" name="Объект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F8C417C-EF44-12DA-A97C-4EDD14E9E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75" y="2628900"/>
            <a:ext cx="7025490" cy="2771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B3CDF1-AD20-5AE7-25F8-D30DDA6F932B}"/>
              </a:ext>
            </a:extLst>
          </p:cNvPr>
          <p:cNvSpPr txBox="1"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 нравится, что сначала проверяем есть ли такой индекс, а потом повторено ищем.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85FC774A-C5F4-12F7-99B9-715B82652630}"/>
              </a:ext>
            </a:extLst>
          </p:cNvPr>
          <p:cNvSpPr/>
          <p:nvPr/>
        </p:nvSpPr>
        <p:spPr>
          <a:xfrm>
            <a:off x="8399895" y="4650756"/>
            <a:ext cx="2953905" cy="13187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КОД</a:t>
            </a:r>
          </a:p>
          <a:p>
            <a:pPr algn="ctr"/>
            <a:r>
              <a:rPr lang="en-US" sz="1200" dirty="0"/>
              <a:t>2023-11-Dictionary-TryGetValue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4363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4617D-F8FF-65E9-7240-DAE34C06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3A4DBA1-F946-BF5C-EE3F-76A9A8B07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76" y="2035037"/>
            <a:ext cx="5859663" cy="111716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95D0D3-73EB-4F95-9195-CC5FA644E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8184"/>
            <a:ext cx="6742315" cy="10965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220B0E-A340-FCDB-7097-593887A91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75" y="4911734"/>
            <a:ext cx="6323949" cy="10965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4F644D-5718-CDF9-3759-911C53430069}"/>
              </a:ext>
            </a:extLst>
          </p:cNvPr>
          <p:cNvSpPr txBox="1"/>
          <p:nvPr/>
        </p:nvSpPr>
        <p:spPr>
          <a:xfrm>
            <a:off x="8368748" y="2035037"/>
            <a:ext cx="273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Ключ – </a:t>
            </a:r>
            <a:r>
              <a:rPr lang="en-US" dirty="0"/>
              <a:t>int, </a:t>
            </a:r>
            <a:r>
              <a:rPr lang="ru-RU" dirty="0"/>
              <a:t>100 элементов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E2874-92A7-B338-316E-222897133DFA}"/>
              </a:ext>
            </a:extLst>
          </p:cNvPr>
          <p:cNvSpPr txBox="1"/>
          <p:nvPr/>
        </p:nvSpPr>
        <p:spPr>
          <a:xfrm>
            <a:off x="8368748" y="3508184"/>
            <a:ext cx="312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Ключ – </a:t>
            </a:r>
            <a:r>
              <a:rPr lang="en-US" dirty="0"/>
              <a:t>string, </a:t>
            </a:r>
            <a:r>
              <a:rPr lang="ru-RU" dirty="0"/>
              <a:t>1</a:t>
            </a:r>
            <a:r>
              <a:rPr lang="en-US" dirty="0"/>
              <a:t>0</a:t>
            </a:r>
            <a:r>
              <a:rPr lang="ru-RU" dirty="0"/>
              <a:t>00 элементов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C6203-E07E-82ED-4D08-215CFD5B8576}"/>
              </a:ext>
            </a:extLst>
          </p:cNvPr>
          <p:cNvSpPr txBox="1"/>
          <p:nvPr/>
        </p:nvSpPr>
        <p:spPr>
          <a:xfrm>
            <a:off x="8368748" y="4917167"/>
            <a:ext cx="324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Ключ – </a:t>
            </a:r>
            <a:r>
              <a:rPr lang="en-US" dirty="0"/>
              <a:t>string, </a:t>
            </a:r>
            <a:r>
              <a:rPr lang="ru-RU" dirty="0"/>
              <a:t>1</a:t>
            </a:r>
            <a:r>
              <a:rPr lang="en-US" dirty="0"/>
              <a:t>00</a:t>
            </a:r>
            <a:r>
              <a:rPr lang="ru-RU" dirty="0"/>
              <a:t>00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403784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062CD-EC25-4E70-BE77-6E0632D8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замеры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8F8A02-04C9-AAB7-FA21-3165870B1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356" y="1950419"/>
            <a:ext cx="7984026" cy="152561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BE1300-3875-C884-5660-81FB97AE4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7" y="1950419"/>
            <a:ext cx="2827002" cy="2392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C91C82-16E8-90F7-AA29-4AA46171DD35}"/>
              </a:ext>
            </a:extLst>
          </p:cNvPr>
          <p:cNvSpPr txBox="1"/>
          <p:nvPr/>
        </p:nvSpPr>
        <p:spPr>
          <a:xfrm>
            <a:off x="6768634" y="4770782"/>
            <a:ext cx="458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Вот это да, вот это сюрприз, </a:t>
            </a:r>
          </a:p>
          <a:p>
            <a:r>
              <a:rPr lang="ru-RU" dirty="0"/>
              <a:t>короче, как и говорили </a:t>
            </a:r>
            <a:r>
              <a:rPr lang="en-US" dirty="0" err="1"/>
              <a:t>Try..Catch</a:t>
            </a:r>
            <a:r>
              <a:rPr lang="en-US" dirty="0"/>
              <a:t> </a:t>
            </a:r>
            <a:r>
              <a:rPr lang="ru-RU" dirty="0"/>
              <a:t>это дорого.</a:t>
            </a:r>
          </a:p>
        </p:txBody>
      </p:sp>
    </p:spTree>
    <p:extLst>
      <p:ext uri="{BB962C8B-B14F-4D97-AF65-F5344CB8AC3E}">
        <p14:creationId xmlns:p14="http://schemas.microsoft.com/office/powerpoint/2010/main" val="149060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EC356-C05C-4E78-2A55-83D037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ru-RU" dirty="0"/>
              <a:t>сделает код более читаемым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5BA297B5-DDFE-CDDC-DCEE-0E3F767EE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24" y="1778000"/>
            <a:ext cx="41148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FE38FB-643D-035C-FB0E-9B9C66A73852}"/>
              </a:ext>
            </a:extLst>
          </p:cNvPr>
          <p:cNvSpPr txBox="1"/>
          <p:nvPr/>
        </p:nvSpPr>
        <p:spPr>
          <a:xfrm>
            <a:off x="6267450" y="2076450"/>
            <a:ext cx="4933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как в случае успеха, так и в случае ошибки работает похожий код.</a:t>
            </a:r>
          </a:p>
          <a:p>
            <a:endParaRPr lang="ru-RU" dirty="0"/>
          </a:p>
          <a:p>
            <a:r>
              <a:rPr lang="en-US" dirty="0"/>
              <a:t>Finally </a:t>
            </a:r>
            <a:r>
              <a:rPr lang="ru-RU" dirty="0"/>
              <a:t>поможет сократить код (т.е. сделать его более читаемым) и избавит от дублирования.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0C68A2E9-2BA7-A0E4-14DA-F4D830DC6BE0}"/>
              </a:ext>
            </a:extLst>
          </p:cNvPr>
          <p:cNvSpPr/>
          <p:nvPr/>
        </p:nvSpPr>
        <p:spPr>
          <a:xfrm>
            <a:off x="8662218" y="4557705"/>
            <a:ext cx="1788232" cy="13187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КОД</a:t>
            </a:r>
            <a:endParaRPr lang="en-US" dirty="0"/>
          </a:p>
          <a:p>
            <a:pPr algn="ctr"/>
            <a:r>
              <a:rPr lang="en-US" sz="1200" dirty="0"/>
              <a:t>2023-11-Try-Finally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28956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192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Код из Review</vt:lpstr>
      <vt:lpstr>Опасный IEnumerable</vt:lpstr>
      <vt:lpstr>Чтобы наверняка: List -&gt; ToList()</vt:lpstr>
      <vt:lpstr>List -&gt; ToList(), замеры</vt:lpstr>
      <vt:lpstr>А можно красивее? А быстрее?</vt:lpstr>
      <vt:lpstr>Замеры</vt:lpstr>
      <vt:lpstr>Еще замеры</vt:lpstr>
      <vt:lpstr>finally сделает код более читаемым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Puchkov</dc:creator>
  <cp:lastModifiedBy>Andrey Puchkov</cp:lastModifiedBy>
  <cp:revision>17</cp:revision>
  <dcterms:created xsi:type="dcterms:W3CDTF">2023-11-17T07:20:09Z</dcterms:created>
  <dcterms:modified xsi:type="dcterms:W3CDTF">2023-11-24T09:38:40Z</dcterms:modified>
</cp:coreProperties>
</file>