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8DD15-0774-5A1C-221D-E199710E4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92A38F-521A-279D-E629-C7154251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C8150-5E6D-EB9C-6567-61472AD8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D0569-DC63-B526-E003-40FFB552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75500E-4414-372C-7577-98B8400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3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59A67-7534-97B9-A258-058A55F6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B3AB78-5152-3D52-325F-D056F263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28A089-6485-7135-C560-14281E04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F4C84-64AB-0DCF-4536-CAA5BDC6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86300B-D099-D4CF-F869-5F0DA8C9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9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4BE43A-496B-C400-859C-4F7647D03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B09B33-41CC-6E10-E8E2-4CA2CD3F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2697B-2127-00C1-9973-CB329CE6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355402-FDBA-444E-BD89-6BD6DDCF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A5D429-3152-2017-1260-50BF624C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89AAE-878D-1870-07A2-702E1B68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48A49-CD4F-53C9-3B41-C417FF8E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D0EBA-B123-335D-90E9-FAB7D377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18343B-6690-29CC-6555-9DF0F56A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6B5B94-F8BC-373E-3721-8996713B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04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6EB63-F64F-DF6E-FB65-99CDE5B1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C17F53-FE3D-C2B3-258B-A8882CE16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488FD-8E29-0552-D8C5-112B53A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D55994-9D43-85F8-485F-7A3670B4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17476-3A46-3999-D7B8-47D9B3FB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9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EE84F-35C5-E6B6-10AD-971B404F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2913C-9DC3-13A0-CB85-F476AA61F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10BB0C-9279-9BBF-75CE-228EA24EE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3FE733-3D9C-6EA3-B909-FCBCDD21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70A691-208F-8E18-417B-A901B93B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B2D86D-F703-3E36-1C71-64467CD0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3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06056-FB7D-7F40-BEA9-C345090E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2EE805-4274-89E3-A64A-AB073498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B6CCC0-4402-257C-4E22-A5A54A0B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C66CAC-7B4D-84D9-8606-9A9174D87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8C62FF-3A6D-AD81-4362-0C040C84F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5604DD-E20C-478B-8216-3AA120F0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2D4A3B-9B00-1FA7-7AF8-9C1531C8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4219FA-DE7B-0134-BCE8-EF78AAD8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30B33-387F-C1FC-0E0E-70D1E842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12EFF0-F417-F760-BF1A-2582607D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97E588-1290-8E43-4AA0-0ADCFD7F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EE03E-39D7-6862-F76A-C2F8455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C2CFCC-1D33-C9AB-779B-BD91E4D2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159993-FC3B-ADCA-FEFC-B6AFF38A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D086C7-3B47-41AB-E56F-2897159A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41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E5022-BF6F-57FF-E401-CB159BB2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595A3-5573-DB4A-BE72-02EBE4B4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7BFD4D-1690-DC15-5A19-14412FF8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FEAF0D-875D-3A22-6C45-CC813FA8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92F608-C3EF-3A3A-50EF-FEB6C7E3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389336-0D93-24EB-E3B4-14334951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4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EAA12-833F-C097-39C6-A1D361A6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D577DE-8EE4-0A4F-404C-8DEB06F9F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313B7E-954B-0EFC-DE79-8525BAE14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A1162-1768-5A32-2EF0-DDE7725D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C67C0C-B914-1515-14BF-E9E8AC33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3BFB8-4A32-F975-605C-1B96FB83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08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700B7-6843-DFF7-C265-61E550DD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D296CA-693E-04C8-B20F-4A10D6913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2CEE50-FB0D-51FC-6082-48F052AFD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1F30-1B80-4E2B-A681-297FDC13F2F1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510-8B28-CD71-D356-227266FAC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73B604-ACCA-390E-D56A-231C4F394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51B9-4391-4A1F-BD20-CC132FB855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458828/2" TargetMode="External"/><Relationship Id="rId2" Type="http://schemas.openxmlformats.org/officeDocument/2006/relationships/hyperlink" Target="https://metanit.com/sharp/tutorial/12.1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ru-ru/dotnet/csharp/whats-new/csharp-version-history" TargetMode="External"/><Relationship Id="rId4" Type="http://schemas.openxmlformats.org/officeDocument/2006/relationships/hyperlink" Target="https://devblogs.microsoft.com/dotnet/understanding-the-whys-whats-and-whens-of-valuetas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B4E53-2E93-C11B-12EE-1CACDCAB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943" y="1479415"/>
            <a:ext cx="6429375" cy="2387600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aTsk</a:t>
            </a:r>
            <a:r>
              <a:rPr lang="en-US" b="1" dirty="0">
                <a:latin typeface="+mn-lt"/>
              </a:rPr>
              <a:t> </a:t>
            </a:r>
            <a:r>
              <a:rPr lang="ru-RU" b="1" dirty="0">
                <a:latin typeface="+mn-lt"/>
              </a:rPr>
              <a:t>и </a:t>
            </a:r>
            <a:r>
              <a:rPr lang="en-US" b="1" dirty="0" err="1">
                <a:latin typeface="+mn-lt"/>
              </a:rPr>
              <a:t>ValueTask</a:t>
            </a:r>
            <a:endParaRPr lang="ru-RU" b="1" dirty="0">
              <a:latin typeface="+mn-lt"/>
            </a:endParaRPr>
          </a:p>
        </p:txBody>
      </p:sp>
      <p:pic>
        <p:nvPicPr>
          <p:cNvPr id="1026" name="Picture 2" descr="Информационная табличка &quot;Осторожно, скользкий пол&quot; 297x210 мм из пластика 3  мм, 297 см, 210 см - купить в интернет-магазине OZON по выгодной цене  (174596014)">
            <a:extLst>
              <a:ext uri="{FF2B5EF4-FFF2-40B4-BE49-F238E27FC236}">
                <a16:creationId xmlns:a16="http://schemas.microsoft.com/office/drawing/2014/main" id="{C951469F-E01D-DBA0-F2C7-CE63F3F59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6" y="1570503"/>
            <a:ext cx="2425700" cy="343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0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8A40-21E8-CCAF-101E-E25963B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99FBA-AC42-E5C1-80E7-A6A2DD69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 </a:t>
            </a:r>
            <a:r>
              <a:rPr lang="ru-RU" dirty="0"/>
              <a:t>появился в С</a:t>
            </a:r>
            <a:r>
              <a:rPr lang="en-US" dirty="0"/>
              <a:t># 5.0 (</a:t>
            </a:r>
            <a:r>
              <a:rPr lang="ru-RU" dirty="0"/>
              <a:t>август 2012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Основная роль – «обещание», т.е. объект представляющий возможное завершение некоторой операции.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8A40-21E8-CCAF-101E-E25963B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99FBA-AC42-E5C1-80E7-A6A2DD69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 сложения двух чисел.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ECE478-CDA9-79F2-5D06-AA3095A2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4" y="3005066"/>
            <a:ext cx="9828586" cy="148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3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8A40-21E8-CCAF-101E-E25963B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Слабая сторона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99FBA-AC42-E5C1-80E7-A6A2DD69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Task - является классом. Это означает, что любая операция, которой понадобился Task, вынуждена создавать и размещать объект в куче, а чем больше объектов создаётся, тем больше работы для сборщика мусора (GC), и на эту работу расходуются ресурсы.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1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8A40-21E8-CCAF-101E-E25963B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Слабая сторона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99FBA-AC42-E5C1-80E7-A6A2DD69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Среда обеспечивает кеширование и для некоторых типов, но нереально кешировать все возможные типы.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93F63B-503D-FF6D-704F-6CA89D709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28" y="2895002"/>
            <a:ext cx="4744144" cy="28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3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8A40-21E8-CCAF-101E-E25963B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&lt;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99FBA-AC42-E5C1-80E7-A6A2DD69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Появился в </a:t>
            </a:r>
            <a:r>
              <a:rPr lang="en-US" dirty="0" err="1"/>
              <a:t>.Net</a:t>
            </a:r>
            <a:r>
              <a:rPr lang="en-US" dirty="0"/>
              <a:t> Core 2.0 (</a:t>
            </a:r>
            <a:r>
              <a:rPr lang="ru-RU" dirty="0"/>
              <a:t>август 2017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- Так же доступен через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NuGet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System.Threading.Tasks.Extensions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33333"/>
                </a:solidFill>
                <a:latin typeface="-apple-system"/>
              </a:rPr>
              <a:t>- Это структура,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способная обернуть как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TResult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так и Task&lt;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TResult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1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8A40-21E8-CCAF-101E-E25963B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99FBA-AC42-E5C1-80E7-A6A2DD69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ValueTask</a:t>
            </a:r>
            <a:r>
              <a:rPr lang="ru-RU" dirty="0"/>
              <a:t> в некоторых случаях может дать прирост производительности за счет уменьшения выделения памяти в куче.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32DEF8-7FF2-3388-2A7B-78E39428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00" y="3517641"/>
            <a:ext cx="9865028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8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8A40-21E8-CCAF-101E-E25963B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статьи </a:t>
            </a:r>
            <a:r>
              <a:rPr lang="en-US" dirty="0"/>
              <a:t>Microsoft </a:t>
            </a:r>
            <a:r>
              <a:rPr lang="ru-RU" dirty="0"/>
              <a:t>о </a:t>
            </a:r>
            <a:r>
              <a:rPr lang="en-US" dirty="0" err="1"/>
              <a:t>ValueTask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99FBA-AC42-E5C1-80E7-A6A2DD69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333333"/>
                </a:solidFill>
                <a:latin typeface="-apple-system"/>
              </a:rPr>
              <a:t>ValueTask</a:t>
            </a:r>
            <a:r>
              <a:rPr lang="en-US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б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удут отличным выбором когда: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а) вы ожидаете, что вызывать ваш метод будут только с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await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б) затраты на выделение памяти критичны для вашей разработки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в) синхронное выполнение будет происходить часто, или вы сможете эффективно повторно использовать объекты при асинхронном выполнении. 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3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78A40-21E8-CCAF-101E-E25963B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99FBA-AC42-E5C1-80E7-A6A2DD69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https://metanit.com/sharp/tutorial/12.1.php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https://habr.com/ru/articles/458828/2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(перевод статьи </a:t>
            </a:r>
            <a:r>
              <a:rPr lang="en-US" b="0" i="0" u="none" strike="noStrike" dirty="0">
                <a:solidFill>
                  <a:srgbClr val="6667A3"/>
                </a:solidFill>
                <a:effectLst/>
                <a:latin typeface="-apple-system"/>
                <a:hlinkClick r:id="rId4"/>
              </a:rPr>
              <a:t>Stephen </a:t>
            </a:r>
            <a:r>
              <a:rPr lang="en-US" b="0" i="0" u="none" strike="noStrike" dirty="0" err="1">
                <a:solidFill>
                  <a:srgbClr val="6667A3"/>
                </a:solidFill>
                <a:effectLst/>
                <a:latin typeface="-apple-system"/>
                <a:hlinkClick r:id="rId4"/>
              </a:rPr>
              <a:t>Toub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https://learn.microsoft.com/ru-ru/dotnet/csharp/whats-new/csharp-version-history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771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265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Тема Office</vt:lpstr>
      <vt:lpstr>aTsk и ValueTask</vt:lpstr>
      <vt:lpstr>История</vt:lpstr>
      <vt:lpstr>Производительность</vt:lpstr>
      <vt:lpstr>Слабая сторона Task</vt:lpstr>
      <vt:lpstr>Слабая сторона Task</vt:lpstr>
      <vt:lpstr>ValueTask&lt;TResult&gt;</vt:lpstr>
      <vt:lpstr>ValueTask</vt:lpstr>
      <vt:lpstr>Из статьи Microsoft о ValueTask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Puchkov</dc:creator>
  <cp:lastModifiedBy>Andrey Puchkov</cp:lastModifiedBy>
  <cp:revision>45</cp:revision>
  <dcterms:created xsi:type="dcterms:W3CDTF">2023-10-05T06:54:05Z</dcterms:created>
  <dcterms:modified xsi:type="dcterms:W3CDTF">2024-02-01T13:10:35Z</dcterms:modified>
</cp:coreProperties>
</file>