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725A8D-85DD-4321-BDBD-35BFC9DAF8CE}" type="datetime1">
              <a:rPr lang="de-DE" smtClean="0"/>
              <a:t>11.05.2023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5D058-5383-4350-9985-80C01FEF0DE2}" type="datetime1">
              <a:rPr lang="de-DE" smtClean="0"/>
              <a:pPr/>
              <a:t>11.05.2023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12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4F0BD516-5B1A-4AE7-AFE2-CE89B5DBEF61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191897-1868-483D-990A-0F1DED3B3B3F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28643D8-F98B-4B4F-B53F-AABEA3C7EFFA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8A0E1B3-E0B9-472D-A555-C0F3D9195F58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9" name="Textfeld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6CF4E10-9CC5-409E-AE1A-6FB2D57CAEE7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FC4207-26C8-4DB9-B8F3-3F55EAF05535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99CC6-55B6-4C42-B4AB-77AD9A38DE7F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4CD68-10DD-451B-ABA4-04DD340E167D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CC2EE321-BC97-449D-AC4F-65292375557A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352F4D-CD7C-4CC3-A827-263C2278972F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97F13F2-C194-49CC-B346-A4019757E99F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17688E-6037-47E4-8DB0-BFE4DC9F6D05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3EABF-B266-4AEA-BDFB-7924A5F188BB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CDFF40-1DEC-4010-B83C-F60B6B8E5FBA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4CFD43-3340-43A1-B657-C5CC37A8FFBE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803FB0-AB3C-40B7-8049-470C8F5E52BC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72BFC0-3E39-4B38-A8C7-EF0A7CD91104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74DB3F3-9252-4F9D-A60A-0ED70BE80A3A}" type="datetime1">
              <a:rPr lang="de-DE" noProof="0" smtClean="0"/>
              <a:t>11.05.2023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hteck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de-DE" sz="5400" dirty="0" err="1"/>
              <a:t>Behavior</a:t>
            </a:r>
            <a:r>
              <a:rPr lang="de-DE" sz="5400" dirty="0"/>
              <a:t> </a:t>
            </a:r>
            <a:r>
              <a:rPr lang="de-DE" sz="5400" dirty="0" err="1"/>
              <a:t>Tree</a:t>
            </a:r>
            <a:br>
              <a:rPr lang="de-DE" sz="5400" dirty="0"/>
            </a:br>
            <a:r>
              <a:rPr lang="de-DE" sz="5400" dirty="0"/>
              <a:t>Plugin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538846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Henry </a:t>
            </a:r>
            <a:r>
              <a:rPr lang="de-DE" dirty="0" err="1"/>
              <a:t>Russ</a:t>
            </a:r>
            <a:r>
              <a:rPr lang="de-DE" dirty="0"/>
              <a:t> (hr044)</a:t>
            </a:r>
          </a:p>
          <a:p>
            <a:pPr rtl="0"/>
            <a:r>
              <a:rPr lang="de-DE" dirty="0"/>
              <a:t>André Schwabauer (as439)</a:t>
            </a:r>
          </a:p>
        </p:txBody>
      </p:sp>
      <p:pic>
        <p:nvPicPr>
          <p:cNvPr id="21" name="Bild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1026" name="Picture 2" descr="Behavior tree (artificial intelligence, robotics and control) - Wikipedia">
            <a:extLst>
              <a:ext uri="{FF2B5EF4-FFF2-40B4-BE49-F238E27FC236}">
                <a16:creationId xmlns:a16="http://schemas.microsoft.com/office/drawing/2014/main" id="{8845F0F4-74A5-D618-C526-6DEDEA23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9" y="3642219"/>
            <a:ext cx="4329545" cy="25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hteck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271547"/>
            <a:ext cx="7434070" cy="785357"/>
          </a:xfrm>
        </p:spPr>
        <p:txBody>
          <a:bodyPr rtlCol="0">
            <a:normAutofit/>
          </a:bodyPr>
          <a:lstStyle/>
          <a:p>
            <a:pPr algn="ctr"/>
            <a:r>
              <a:rPr lang="de-DE" sz="3200" dirty="0"/>
              <a:t>Was ist ein </a:t>
            </a:r>
            <a:r>
              <a:rPr lang="de-DE" sz="3200" dirty="0" err="1"/>
              <a:t>Behavior</a:t>
            </a:r>
            <a:r>
              <a:rPr lang="de-DE" sz="3200" dirty="0"/>
              <a:t> </a:t>
            </a:r>
            <a:r>
              <a:rPr lang="de-DE" sz="3200" dirty="0" err="1"/>
              <a:t>Tree</a:t>
            </a:r>
            <a:r>
              <a:rPr lang="de-DE" sz="3200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861" y="1268702"/>
            <a:ext cx="7530724" cy="4949984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sind weiterentwickelte endliche Automaten zur Steuerung von Computerspielen</a:t>
            </a:r>
          </a:p>
          <a:p>
            <a:pPr marL="0" indent="0" rtl="0">
              <a:lnSpc>
                <a:spcPct val="100000"/>
              </a:lnSpc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sind Bäume:</a:t>
            </a:r>
          </a:p>
          <a:p>
            <a:pPr>
              <a:lnSpc>
                <a:spcPct val="100000"/>
              </a:lnSpc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Wurzelknoten</a:t>
            </a:r>
          </a:p>
          <a:p>
            <a:pPr>
              <a:lnSpc>
                <a:spcPct val="100000"/>
              </a:lnSpc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Werden in einer bestimmten Reihenfolge durchlaufen</a:t>
            </a:r>
          </a:p>
          <a:p>
            <a:pPr>
              <a:lnSpc>
                <a:spcPct val="100000"/>
              </a:lnSpc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Bis ein Endzustand erreicht ist (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Control Nodes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steuern das Durchlaufen des Baumes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Leaf Node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ausführbare Verhaltensweisen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Behavior tree (artificial intelligence, robotics and control) - Wikipedia">
            <a:extLst>
              <a:ext uri="{FF2B5EF4-FFF2-40B4-BE49-F238E27FC236}">
                <a16:creationId xmlns:a16="http://schemas.microsoft.com/office/drawing/2014/main" id="{FFD9468E-94B0-CF09-39DF-8B0B7B581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35"/>
          <a:stretch/>
        </p:blipFill>
        <p:spPr bwMode="auto">
          <a:xfrm>
            <a:off x="-1687" y="1268702"/>
            <a:ext cx="2482851" cy="274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FAF10B6C-CFAA-EFC6-ED1B-F255BDA948F3}"/>
              </a:ext>
            </a:extLst>
          </p:cNvPr>
          <p:cNvSpPr/>
          <p:nvPr/>
        </p:nvSpPr>
        <p:spPr>
          <a:xfrm>
            <a:off x="1296894" y="1402780"/>
            <a:ext cx="454212" cy="185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6F785A-38B2-7E27-AAC6-A37F73AC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059" y="4858134"/>
            <a:ext cx="4720324" cy="18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44444E-6 C 0.02266 0.01203 -0.09727 0.04143 -0.07487 0.05509 C -0.06094 0.06365 -0.05469 0.07708 -0.04714 0.08333 C -0.03945 0.08935 -0.05026 0.08495 -0.0293 0.09189 C -0.00677 0.07824 -0.00755 0.09791 0.01602 0.08564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4.44444E-6 C 0.04115 4.44444E-6 -0.09609 0.08032 -0.1151 0.13865 C -0.13268 0.19675 -0.12174 0.22338 -0.12174 0.27939 C -0.12174 0.32129 -0.11185 0.39213 -0.10482 0.3354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hteck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271547"/>
            <a:ext cx="7434070" cy="785357"/>
          </a:xfrm>
        </p:spPr>
        <p:txBody>
          <a:bodyPr rtlCol="0">
            <a:normAutofit/>
          </a:bodyPr>
          <a:lstStyle/>
          <a:p>
            <a:pPr algn="ctr"/>
            <a:r>
              <a:rPr lang="de-DE" sz="3200" dirty="0"/>
              <a:t>Was ist ein </a:t>
            </a:r>
            <a:r>
              <a:rPr lang="de-DE" sz="3200" dirty="0" err="1"/>
              <a:t>Behavior</a:t>
            </a:r>
            <a:r>
              <a:rPr lang="de-DE" sz="3200" dirty="0"/>
              <a:t> </a:t>
            </a:r>
            <a:r>
              <a:rPr lang="de-DE" sz="3200" dirty="0" err="1"/>
              <a:t>Tree</a:t>
            </a:r>
            <a:r>
              <a:rPr lang="de-DE" sz="3200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861" y="1268702"/>
            <a:ext cx="7530724" cy="183669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werden in diskreten Schritten ausgeführt, so genannte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Ticks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Wenn ein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BT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getickt wird, in einer bestimmten Rate, ticken die Kinderknoten rekursiv.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Nachdem ein Knoten getickt hat, gibt er seinen Status an seine Elternknoten zurück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(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, Running)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Behavior tree (artificial intelligence, robotics and control) - Wikipedia">
            <a:extLst>
              <a:ext uri="{FF2B5EF4-FFF2-40B4-BE49-F238E27FC236}">
                <a16:creationId xmlns:a16="http://schemas.microsoft.com/office/drawing/2014/main" id="{FFD9468E-94B0-CF09-39DF-8B0B7B581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35"/>
          <a:stretch/>
        </p:blipFill>
        <p:spPr bwMode="auto">
          <a:xfrm>
            <a:off x="-1687" y="1268702"/>
            <a:ext cx="2482851" cy="274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295806E-5C5A-86BF-DAB3-C5BF9064DE88}"/>
              </a:ext>
            </a:extLst>
          </p:cNvPr>
          <p:cNvSpPr/>
          <p:nvPr/>
        </p:nvSpPr>
        <p:spPr>
          <a:xfrm>
            <a:off x="1409710" y="1990609"/>
            <a:ext cx="454212" cy="185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4C7AB7-CBBD-8F52-487E-3E8E4699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161" y="3243504"/>
            <a:ext cx="2317374" cy="137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CBCDA73-3AB9-AC57-C693-E3AC02D08088}"/>
              </a:ext>
            </a:extLst>
          </p:cNvPr>
          <p:cNvSpPr txBox="1"/>
          <p:nvPr/>
        </p:nvSpPr>
        <p:spPr>
          <a:xfrm>
            <a:off x="6822373" y="3400423"/>
            <a:ext cx="3728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Führt Kinderknoten in der Reihenfolge links nach rechts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Bis ein Kind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zurückgibt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Oder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alle Kinder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liefern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E9A051-24CE-3677-4ABF-DB980B9BC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162" y="4866552"/>
            <a:ext cx="2317374" cy="138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C8C674E-DE99-81B2-B111-CF891DEFBD09}"/>
              </a:ext>
            </a:extLst>
          </p:cNvPr>
          <p:cNvSpPr txBox="1"/>
          <p:nvPr/>
        </p:nvSpPr>
        <p:spPr>
          <a:xfrm>
            <a:off x="6822373" y="4992139"/>
            <a:ext cx="3728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Reihenfolge links nach rechts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Bis ein Kind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zurückgibt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Oder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alle Kinder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liefern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0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46 C 0.04102 -0.00046 -0.0875 -0.00509 -0.10585 -0.00023 C -0.12421 0.00486 -0.1108 -0.02708 -0.1108 0.0294 C -0.1108 0.07107 -0.1108 0.03959 -0.09179 0.0803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76_TF67670762.potx" id="{ADB38799-A12E-4F4A-81F1-2E82A508B5BB}" vid="{E72E0EF8-77D9-4500-94ED-146A2886F71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„Vapor Trail“-Design</Template>
  <TotalTime>0</TotalTime>
  <Words>161</Words>
  <Application>Microsoft Office PowerPoint</Application>
  <PresentationFormat>Breitbild</PresentationFormat>
  <Paragraphs>27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Kondensstreifen</vt:lpstr>
      <vt:lpstr>Behavior Tree Plugin</vt:lpstr>
      <vt:lpstr>Was ist ein Behavior Tree ?</vt:lpstr>
      <vt:lpstr>Was ist ein Behavior Tree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Tree Plugin</dc:title>
  <dc:creator>André Schwabauer</dc:creator>
  <cp:lastModifiedBy>André Schwabauer</cp:lastModifiedBy>
  <cp:revision>1</cp:revision>
  <dcterms:created xsi:type="dcterms:W3CDTF">2023-05-11T08:01:01Z</dcterms:created>
  <dcterms:modified xsi:type="dcterms:W3CDTF">2023-05-11T10:13:31Z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