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LP2JYtA4evakhKuxvrXcqtsOF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428750" y="2686632"/>
            <a:ext cx="10763250" cy="1840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Conceitual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Entidade Relacionado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/>
        </p:nvSpPr>
        <p:spPr>
          <a:xfrm>
            <a:off x="933450" y="438149"/>
            <a:ext cx="8143875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48655" l="20516" r="21755" t="0"/>
          <a:stretch/>
        </p:blipFill>
        <p:spPr>
          <a:xfrm>
            <a:off x="809897" y="1378190"/>
            <a:ext cx="10411097" cy="463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/>
        </p:nvSpPr>
        <p:spPr>
          <a:xfrm>
            <a:off x="933450" y="438149"/>
            <a:ext cx="8143875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20516" r="21755" t="49907"/>
          <a:stretch/>
        </p:blipFill>
        <p:spPr>
          <a:xfrm>
            <a:off x="809897" y="1436914"/>
            <a:ext cx="10411097" cy="4467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933450" y="1962149"/>
            <a:ext cx="81438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Descreve os atributos de cada entidade;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 nível conceitual é desenvolvido com alto nível de abstração, a partir dos requisitos do sistema, extraídos na fase de levantamento de requisitos.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933450" y="438149"/>
            <a:ext cx="8143875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corte de Tela" id="96" name="Google Shape;96;p2"/>
          <p:cNvPicPr preferRelativeResize="0"/>
          <p:nvPr/>
        </p:nvPicPr>
        <p:blipFill rotWithShape="1">
          <a:blip r:embed="rId4">
            <a:alphaModFix/>
          </a:blip>
          <a:srcRect b="-553" l="22433" r="4858" t="27607"/>
          <a:stretch/>
        </p:blipFill>
        <p:spPr>
          <a:xfrm>
            <a:off x="1097279" y="3749038"/>
            <a:ext cx="4467497" cy="172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orte de Tela"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1331" y="3398926"/>
            <a:ext cx="4706007" cy="20195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1058088" y="5355770"/>
            <a:ext cx="4140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– Diagrama Entidade Relacionamento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310854" y="5508170"/>
            <a:ext cx="4029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 – Modelo Entidade Relacionamento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933450" y="1962149"/>
            <a:ext cx="81438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Descreve como os dados serão armazenados no banco e também seus relacionamentos.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Esse modelo adota alguma tecnologia, pode ser: relacional, orientado a objetos, orientado a colunas, entre outros.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933450" y="438149"/>
            <a:ext cx="8143875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corte de Tela"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38" y="3335058"/>
            <a:ext cx="5784165" cy="211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orte de Tela"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5799" y="3732973"/>
            <a:ext cx="5642029" cy="160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683622" y="1356901"/>
            <a:ext cx="450233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 é o processo formal e passo a passo que examina os atributos de uma entidade, com o objetivo de evitar anomalias observadas na inclusão, exclusão e alteração de registros;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933450" y="438149"/>
            <a:ext cx="8143875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Normalização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2573" y="1352769"/>
            <a:ext cx="5990626" cy="436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933450" y="438149"/>
            <a:ext cx="8143875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Entidade não Normalização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corte de Tela"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829" y="1476104"/>
            <a:ext cx="6300641" cy="30161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1698171" y="4950823"/>
            <a:ext cx="4162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CodProj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Tipo, Descr,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CodEmp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Nome, Cat, Sal, DataIni, TempAl)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corte de Tela" id="122" name="Google Shape;1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722" y="1402694"/>
            <a:ext cx="3032752" cy="464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5329646" y="1657350"/>
            <a:ext cx="57765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95A7"/>
                </a:solidFill>
                <a:latin typeface="Calibri"/>
                <a:ea typeface="Calibri"/>
                <a:cs typeface="Calibri"/>
                <a:sym typeface="Calibri"/>
              </a:rPr>
              <a:t>Verificar quais atributos não fazem relação com a entidade.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933450" y="438149"/>
            <a:ext cx="8143875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1ª forma normal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289" y="1761046"/>
            <a:ext cx="4723222" cy="333590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5839097" y="2991394"/>
            <a:ext cx="58909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(CodProj, Tipo, Descr)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ProjEmp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(CodProj,CodEmp, Nome, Cat, Sal, DataIni, TempAl)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1071419" y="1657350"/>
            <a:ext cx="93919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tabela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ProjEmp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 dados referentes a empregados (Nome, Cat e Sal) estão redundantes para os empregados que trabalham em mais de um projeto.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exemplo é o empregado de código “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8191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933450" y="438149"/>
            <a:ext cx="8143875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2ª forma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corte de Tela"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4908" y="3079571"/>
            <a:ext cx="7100534" cy="277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>
            <a:off x="933450" y="438149"/>
            <a:ext cx="8143875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30" y="1470864"/>
            <a:ext cx="5446119" cy="428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1450" y="1320609"/>
            <a:ext cx="4846847" cy="421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0239" y="1575440"/>
            <a:ext cx="4300758" cy="4412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422" y="1530121"/>
            <a:ext cx="4053353" cy="460379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3017789" y="4852958"/>
            <a:ext cx="64293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(CodProj, Tipo, Descr)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ProjEmp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(CodProj, CodEmp, DataIni, TempAl)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(CodEmp, Nome, Cat)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(Cat, Sal)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33450" y="438149"/>
            <a:ext cx="8143875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3ª forma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2018-01-11T18:54:20Z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