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5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2F02-B8A4-422C-B6F7-80C107E0E401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559B-5737-4485-BA01-1D5EE4B4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8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84A-8182-43AE-867E-194D481C6875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C32-0674-469A-A2A5-0B52766121CF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A9CA-0AFB-4F74-876F-3E042A7A1C38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B89-4850-4D99-A22D-53E67F778EAB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8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A94-908F-4A44-819A-022F33395306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15A-8C1E-4813-AD15-751125416712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9C9A-8313-434B-B228-43E4FABFBA7E}" type="datetime1">
              <a:rPr lang="pt-BR" smtClean="0"/>
              <a:t>22/05/2024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8B72-4DB7-4A6F-8DE1-54BEAD1B6E59}" type="datetime1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3BA4-1442-4FB5-BD95-865907600340}" type="datetime1">
              <a:rPr lang="pt-BR" smtClean="0"/>
              <a:t>22/05/2024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98E3-5D25-4E8B-AAC3-B4F85DE43809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12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C27A-EB95-4293-919E-A2D1CF8E3CB6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BC5A-F4B2-4D03-AF49-A8763E34B20D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1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825" t="18534" r="5475" b="94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447940" cy="838621"/>
          </a:xfrm>
        </p:spPr>
        <p:txBody>
          <a:bodyPr anchor="t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C e C#</a:t>
            </a:r>
            <a:b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28750" y="5061528"/>
            <a:ext cx="5530850" cy="151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Aluno: Lucas Andrusievicz</a:t>
            </a:r>
          </a:p>
          <a:p>
            <a:pPr algn="l"/>
            <a:endParaRPr lang="pt-BR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Turma: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05125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de decisão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CE9D02-5174-4D2D-C9AA-DC5592F748C8}"/>
              </a:ext>
            </a:extLst>
          </p:cNvPr>
          <p:cNvSpPr txBox="1"/>
          <p:nvPr/>
        </p:nvSpPr>
        <p:spPr>
          <a:xfrm>
            <a:off x="1369318" y="408373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CFD59F-0255-E36F-6173-67E1966B109A}"/>
              </a:ext>
            </a:extLst>
          </p:cNvPr>
          <p:cNvSpPr txBox="1"/>
          <p:nvPr/>
        </p:nvSpPr>
        <p:spPr>
          <a:xfrm>
            <a:off x="7447934" y="819017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F50CE0-DF0C-9003-CBEE-DB87A6ED9DC5}"/>
              </a:ext>
            </a:extLst>
          </p:cNvPr>
          <p:cNvSpPr txBox="1"/>
          <p:nvPr/>
        </p:nvSpPr>
        <p:spPr>
          <a:xfrm>
            <a:off x="919935" y="2249549"/>
            <a:ext cx="34975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= 10;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 &gt; 5)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("Maior que 5\n");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("Menor ou igual a 5\n");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1E3AD-E581-4426-EA2D-0F8C74D0BC9F}"/>
              </a:ext>
            </a:extLst>
          </p:cNvPr>
          <p:cNvSpPr txBox="1"/>
          <p:nvPr/>
        </p:nvSpPr>
        <p:spPr>
          <a:xfrm>
            <a:off x="6876662" y="2347365"/>
            <a:ext cx="46732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using</a:t>
            </a:r>
            <a:r>
              <a:rPr lang="pt-BR" dirty="0"/>
              <a:t> System;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int</a:t>
            </a:r>
            <a:r>
              <a:rPr lang="pt-BR" dirty="0"/>
              <a:t> num = 10;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(num &gt; 5) {</a:t>
            </a:r>
          </a:p>
          <a:p>
            <a:r>
              <a:rPr lang="pt-BR" dirty="0"/>
              <a:t>            </a:t>
            </a:r>
            <a:r>
              <a:rPr lang="pt-BR" dirty="0" err="1"/>
              <a:t>Console.WriteLine</a:t>
            </a:r>
            <a:r>
              <a:rPr lang="pt-BR" dirty="0"/>
              <a:t>("Maior que 5");</a:t>
            </a:r>
          </a:p>
          <a:p>
            <a:r>
              <a:rPr lang="pt-BR" dirty="0"/>
              <a:t>    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        </a:t>
            </a:r>
            <a:r>
              <a:rPr lang="pt-BR" dirty="0" err="1"/>
              <a:t>Console.WriteLine</a:t>
            </a:r>
            <a:r>
              <a:rPr lang="pt-BR" dirty="0"/>
              <a:t>("Menor ou igual a 5");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30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de condição (switch)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076FC-F1AE-D615-7F60-0BA79BFE9820}"/>
              </a:ext>
            </a:extLst>
          </p:cNvPr>
          <p:cNvSpPr txBox="1"/>
          <p:nvPr/>
        </p:nvSpPr>
        <p:spPr>
          <a:xfrm>
            <a:off x="1369318" y="408373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77A14E-EB0D-67C5-F4AD-9984795714D2}"/>
              </a:ext>
            </a:extLst>
          </p:cNvPr>
          <p:cNvSpPr txBox="1"/>
          <p:nvPr/>
        </p:nvSpPr>
        <p:spPr>
          <a:xfrm>
            <a:off x="7447934" y="819017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AF29AE-2BC6-564D-333E-9FE241D386A3}"/>
              </a:ext>
            </a:extLst>
          </p:cNvPr>
          <p:cNvSpPr txBox="1"/>
          <p:nvPr/>
        </p:nvSpPr>
        <p:spPr>
          <a:xfrm>
            <a:off x="1098768" y="2245186"/>
            <a:ext cx="196585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stdio.h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main</a:t>
            </a:r>
            <a:r>
              <a:rPr lang="pt-BR" sz="1400" dirty="0"/>
              <a:t>()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int</a:t>
            </a:r>
            <a:r>
              <a:rPr lang="pt-BR" sz="1400" dirty="0"/>
              <a:t> num = 2;</a:t>
            </a:r>
          </a:p>
          <a:p>
            <a:r>
              <a:rPr lang="pt-BR" sz="1400" dirty="0"/>
              <a:t>    switch (num) {</a:t>
            </a:r>
          </a:p>
          <a:p>
            <a:r>
              <a:rPr lang="pt-BR" sz="1400" dirty="0"/>
              <a:t>        case 1: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printf</a:t>
            </a:r>
            <a:r>
              <a:rPr lang="pt-BR" sz="1400" dirty="0"/>
              <a:t>("Um\n");</a:t>
            </a:r>
          </a:p>
          <a:p>
            <a:r>
              <a:rPr lang="pt-BR" sz="1400" dirty="0"/>
              <a:t>            break;</a:t>
            </a:r>
          </a:p>
          <a:p>
            <a:r>
              <a:rPr lang="pt-BR" sz="1400" dirty="0"/>
              <a:t>        case 2: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printf</a:t>
            </a:r>
            <a:r>
              <a:rPr lang="pt-BR" sz="1400" dirty="0"/>
              <a:t>("Dois\n");</a:t>
            </a:r>
          </a:p>
          <a:p>
            <a:r>
              <a:rPr lang="pt-BR" sz="1400" dirty="0"/>
              <a:t>            break;</a:t>
            </a:r>
          </a:p>
          <a:p>
            <a:r>
              <a:rPr lang="pt-BR" sz="1400" dirty="0"/>
              <a:t>        default:</a:t>
            </a:r>
          </a:p>
          <a:p>
            <a:r>
              <a:rPr lang="pt-BR" sz="1400" dirty="0"/>
              <a:t>            </a:t>
            </a:r>
            <a:r>
              <a:rPr lang="pt-BR" sz="1400" dirty="0" err="1"/>
              <a:t>printf</a:t>
            </a:r>
            <a:r>
              <a:rPr lang="pt-BR" sz="1400" dirty="0"/>
              <a:t>("Outro\n");</a:t>
            </a:r>
          </a:p>
          <a:p>
            <a:r>
              <a:rPr lang="pt-BR" sz="1400" dirty="0"/>
              <a:t>            break;</a:t>
            </a:r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return</a:t>
            </a:r>
            <a:r>
              <a:rPr lang="pt-BR" sz="1400" dirty="0"/>
              <a:t> 0;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92F5FC-769A-0BD3-B8CC-ABE634EA08CD}"/>
              </a:ext>
            </a:extLst>
          </p:cNvPr>
          <p:cNvSpPr txBox="1"/>
          <p:nvPr/>
        </p:nvSpPr>
        <p:spPr>
          <a:xfrm>
            <a:off x="7279127" y="2128887"/>
            <a:ext cx="30019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= 2;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(num) {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1: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("Um");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2: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("Dois");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("Outro");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de repetição (loop)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C2728A-015A-F06C-A5F2-61385D498BCC}"/>
              </a:ext>
            </a:extLst>
          </p:cNvPr>
          <p:cNvSpPr txBox="1"/>
          <p:nvPr/>
        </p:nvSpPr>
        <p:spPr>
          <a:xfrm>
            <a:off x="1555931" y="1419181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1B342-0BA8-8CD1-170C-B9CE32629D18}"/>
              </a:ext>
            </a:extLst>
          </p:cNvPr>
          <p:cNvSpPr txBox="1"/>
          <p:nvPr/>
        </p:nvSpPr>
        <p:spPr>
          <a:xfrm>
            <a:off x="7541240" y="1859340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73A7F3-2ABE-6914-5F47-6DF6447C0E71}"/>
              </a:ext>
            </a:extLst>
          </p:cNvPr>
          <p:cNvSpPr txBox="1"/>
          <p:nvPr/>
        </p:nvSpPr>
        <p:spPr>
          <a:xfrm>
            <a:off x="1136054" y="3358173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5; i++)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i);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AE4DE6-8F49-C5FC-EDB0-5D6C1E47AF61}"/>
              </a:ext>
            </a:extLst>
          </p:cNvPr>
          <p:cNvSpPr txBox="1"/>
          <p:nvPr/>
        </p:nvSpPr>
        <p:spPr>
          <a:xfrm>
            <a:off x="7333860" y="3429000"/>
            <a:ext cx="30139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5; i++)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34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46546E-BE0A-4470-328B-2C2D04EB3359}"/>
              </a:ext>
            </a:extLst>
          </p:cNvPr>
          <p:cNvSpPr txBox="1"/>
          <p:nvPr/>
        </p:nvSpPr>
        <p:spPr>
          <a:xfrm>
            <a:off x="160721" y="1520785"/>
            <a:ext cx="1187055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é eficiente para sistemas e software de baixo nível.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pt-BR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é rica em recursos para aplicativos robustos na plataforma .NET.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Ambas as linguagens compartilham muitos conceitos básicos, mas são usadas em contextos diferentes.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599" t="18934" r="5551" b="9733"/>
          <a:stretch/>
        </p:blipFill>
        <p:spPr>
          <a:xfrm>
            <a:off x="1" y="0"/>
            <a:ext cx="1219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77662" y="542352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F7AFCF-CE52-C25B-238D-EBA26D1FDA75}"/>
              </a:ext>
            </a:extLst>
          </p:cNvPr>
          <p:cNvSpPr txBox="1"/>
          <p:nvPr/>
        </p:nvSpPr>
        <p:spPr>
          <a:xfrm>
            <a:off x="7475925" y="819017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7BF6D8-E53B-7CCA-A273-91A246F471C0}"/>
              </a:ext>
            </a:extLst>
          </p:cNvPr>
          <p:cNvSpPr txBox="1"/>
          <p:nvPr/>
        </p:nvSpPr>
        <p:spPr>
          <a:xfrm>
            <a:off x="805549" y="2601709"/>
            <a:ext cx="3393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Desenvolvida em 1972 por 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Ritchie.</a:t>
            </a:r>
          </a:p>
          <a:p>
            <a:pPr algn="l"/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sada para sistemas operacionais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aplicações de baixo nível.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74B461-3614-7722-36B9-13C2F53F36AD}"/>
              </a:ext>
            </a:extLst>
          </p:cNvPr>
          <p:cNvSpPr txBox="1"/>
          <p:nvPr/>
        </p:nvSpPr>
        <p:spPr>
          <a:xfrm>
            <a:off x="6786030" y="2463209"/>
            <a:ext cx="3649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Desenvolvida pela Microsoft como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parte da plataforma .NET.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Usada para aplicações web, desktop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 jogos.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4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Comandos de entrada e saída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83DE776-FA52-E677-E6E0-5BE620A9AF29}"/>
              </a:ext>
            </a:extLst>
          </p:cNvPr>
          <p:cNvSpPr txBox="1"/>
          <p:nvPr/>
        </p:nvSpPr>
        <p:spPr>
          <a:xfrm>
            <a:off x="1194915" y="2863102"/>
            <a:ext cx="36398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("Digite um número: ");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("Você digitou: %d\n", num);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7CDE09-0FEF-1C52-1DBF-00DF8A637FF1}"/>
              </a:ext>
            </a:extLst>
          </p:cNvPr>
          <p:cNvSpPr txBox="1"/>
          <p:nvPr/>
        </p:nvSpPr>
        <p:spPr>
          <a:xfrm>
            <a:off x="1798527" y="819017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42CF5D-D85E-2AFB-ACAC-5A6F3E67EF7F}"/>
              </a:ext>
            </a:extLst>
          </p:cNvPr>
          <p:cNvSpPr txBox="1"/>
          <p:nvPr/>
        </p:nvSpPr>
        <p:spPr>
          <a:xfrm>
            <a:off x="7196007" y="1064208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FE1911-D224-8D87-EF7F-1707F3FFEA33}"/>
              </a:ext>
            </a:extLst>
          </p:cNvPr>
          <p:cNvSpPr txBox="1"/>
          <p:nvPr/>
        </p:nvSpPr>
        <p:spPr>
          <a:xfrm>
            <a:off x="6580187" y="2863103"/>
            <a:ext cx="4754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("Digite um número: ");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=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int.Parse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("Você digitou: " + num);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0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</a:t>
            </a:r>
          </a:p>
          <a:p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848DFB-5018-E699-DE4D-8A717404AFDF}"/>
              </a:ext>
            </a:extLst>
          </p:cNvPr>
          <p:cNvSpPr txBox="1"/>
          <p:nvPr/>
        </p:nvSpPr>
        <p:spPr>
          <a:xfrm>
            <a:off x="1761204" y="1061040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5850F4-96A9-F6F6-1ED5-8C8CB849099D}"/>
              </a:ext>
            </a:extLst>
          </p:cNvPr>
          <p:cNvSpPr txBox="1"/>
          <p:nvPr/>
        </p:nvSpPr>
        <p:spPr>
          <a:xfrm>
            <a:off x="7410611" y="1430372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C363BC-C181-E3DB-A3B8-DC02FF98EA22}"/>
              </a:ext>
            </a:extLst>
          </p:cNvPr>
          <p:cNvSpPr txBox="1"/>
          <p:nvPr/>
        </p:nvSpPr>
        <p:spPr>
          <a:xfrm>
            <a:off x="610887" y="3280515"/>
            <a:ext cx="3699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Inteiros: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short,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 Flutuante: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Caractere: 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Outros: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enum,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F565E2-A974-179C-FA72-A50853EDF5C3}"/>
              </a:ext>
            </a:extLst>
          </p:cNvPr>
          <p:cNvSpPr txBox="1"/>
          <p:nvPr/>
        </p:nvSpPr>
        <p:spPr>
          <a:xfrm>
            <a:off x="6714668" y="3280515"/>
            <a:ext cx="4076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Inteiros: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short,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 Flutuante: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Caractere: 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Texto: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Outros: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enum,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</a:p>
          <a:p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4ACA98-E7A0-61F4-FC37-1E8F26FE0D36}"/>
              </a:ext>
            </a:extLst>
          </p:cNvPr>
          <p:cNvSpPr txBox="1"/>
          <p:nvPr/>
        </p:nvSpPr>
        <p:spPr>
          <a:xfrm>
            <a:off x="1761204" y="1182476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62FB95-9329-2235-753A-A7DAFE3D5CFE}"/>
              </a:ext>
            </a:extLst>
          </p:cNvPr>
          <p:cNvSpPr txBox="1"/>
          <p:nvPr/>
        </p:nvSpPr>
        <p:spPr>
          <a:xfrm>
            <a:off x="7419942" y="1551808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20B7B0-84ED-4E04-DA6D-7D2AEE11309B}"/>
              </a:ext>
            </a:extLst>
          </p:cNvPr>
          <p:cNvSpPr txBox="1"/>
          <p:nvPr/>
        </p:nvSpPr>
        <p:spPr>
          <a:xfrm>
            <a:off x="1464907" y="3300144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Soma: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Multiplicação: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Divisão: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Módulo: 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AF948F-8324-F99B-81A0-E12573D2322A}"/>
              </a:ext>
            </a:extLst>
          </p:cNvPr>
          <p:cNvSpPr txBox="1"/>
          <p:nvPr/>
        </p:nvSpPr>
        <p:spPr>
          <a:xfrm>
            <a:off x="7494587" y="3300144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Soma: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Multiplicação: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Divisão: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Módulo: %</a:t>
            </a:r>
          </a:p>
        </p:txBody>
      </p:sp>
    </p:spTree>
    <p:extLst>
      <p:ext uri="{BB962C8B-B14F-4D97-AF65-F5344CB8AC3E}">
        <p14:creationId xmlns:p14="http://schemas.microsoft.com/office/powerpoint/2010/main" val="51702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38F593-4584-1747-54AA-653708941162}"/>
              </a:ext>
            </a:extLst>
          </p:cNvPr>
          <p:cNvSpPr txBox="1"/>
          <p:nvPr/>
        </p:nvSpPr>
        <p:spPr>
          <a:xfrm>
            <a:off x="1761204" y="1182476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7E9739-498B-A882-AF24-C9BC2554D2F1}"/>
              </a:ext>
            </a:extLst>
          </p:cNvPr>
          <p:cNvSpPr txBox="1"/>
          <p:nvPr/>
        </p:nvSpPr>
        <p:spPr>
          <a:xfrm>
            <a:off x="7419942" y="1551808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5560ED-B6AC-03D1-EDAF-9C4E08006ED9}"/>
              </a:ext>
            </a:extLst>
          </p:cNvPr>
          <p:cNvSpPr txBox="1"/>
          <p:nvPr/>
        </p:nvSpPr>
        <p:spPr>
          <a:xfrm>
            <a:off x="1257074" y="3266391"/>
            <a:ext cx="3449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Atribuição: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 e Atribuição: 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 e Atribuição: -=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 e Atribuição: 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Atribuição: /=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 e Atribuição: %=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71E8C8-8BFC-0BBA-9A96-45AE81D1ED20}"/>
              </a:ext>
            </a:extLst>
          </p:cNvPr>
          <p:cNvSpPr txBox="1"/>
          <p:nvPr/>
        </p:nvSpPr>
        <p:spPr>
          <a:xfrm>
            <a:off x="7101147" y="3266391"/>
            <a:ext cx="3449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Atribuição: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 e Atribuição: 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Subtração e Atribuição: -=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 e Atribuição: 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Atribuição: /=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Módulo e Atribuição: %=</a:t>
            </a:r>
          </a:p>
        </p:txBody>
      </p:sp>
    </p:spTree>
    <p:extLst>
      <p:ext uri="{BB962C8B-B14F-4D97-AF65-F5344CB8AC3E}">
        <p14:creationId xmlns:p14="http://schemas.microsoft.com/office/powerpoint/2010/main" val="394532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21AC86-E526-F831-AD6D-44A84E001CA5}"/>
              </a:ext>
            </a:extLst>
          </p:cNvPr>
          <p:cNvSpPr txBox="1"/>
          <p:nvPr/>
        </p:nvSpPr>
        <p:spPr>
          <a:xfrm>
            <a:off x="1761204" y="1182476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084603-3F46-E7A5-6CE5-2472B8EC014A}"/>
              </a:ext>
            </a:extLst>
          </p:cNvPr>
          <p:cNvSpPr txBox="1"/>
          <p:nvPr/>
        </p:nvSpPr>
        <p:spPr>
          <a:xfrm>
            <a:off x="7419942" y="1551808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66A1A5-1633-1126-B803-4CCEC3772FD8}"/>
              </a:ext>
            </a:extLst>
          </p:cNvPr>
          <p:cNvSpPr txBox="1"/>
          <p:nvPr/>
        </p:nvSpPr>
        <p:spPr>
          <a:xfrm>
            <a:off x="1546600" y="342900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lógico: &amp;&amp;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lógico: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lógico: 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EE3183-2782-8D1E-3C47-7E4917415A71}"/>
              </a:ext>
            </a:extLst>
          </p:cNvPr>
          <p:cNvSpPr txBox="1"/>
          <p:nvPr/>
        </p:nvSpPr>
        <p:spPr>
          <a:xfrm>
            <a:off x="7419942" y="342900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lógico: &amp;&amp;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lógico: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lógico: !</a:t>
            </a:r>
          </a:p>
        </p:txBody>
      </p:sp>
    </p:spTree>
    <p:extLst>
      <p:ext uri="{BB962C8B-B14F-4D97-AF65-F5344CB8AC3E}">
        <p14:creationId xmlns:p14="http://schemas.microsoft.com/office/powerpoint/2010/main" val="317541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relacionais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8E24C-5106-9BB7-6882-3FC618E8937C}"/>
              </a:ext>
            </a:extLst>
          </p:cNvPr>
          <p:cNvSpPr txBox="1"/>
          <p:nvPr/>
        </p:nvSpPr>
        <p:spPr>
          <a:xfrm>
            <a:off x="1761204" y="1182476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CD8B47-3502-631A-2708-098F0BB579AF}"/>
              </a:ext>
            </a:extLst>
          </p:cNvPr>
          <p:cNvSpPr txBox="1"/>
          <p:nvPr/>
        </p:nvSpPr>
        <p:spPr>
          <a:xfrm>
            <a:off x="7419942" y="1551808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EB09ED-7EE6-A71D-540D-C51F424900C9}"/>
              </a:ext>
            </a:extLst>
          </p:cNvPr>
          <p:cNvSpPr txBox="1"/>
          <p:nvPr/>
        </p:nvSpPr>
        <p:spPr>
          <a:xfrm>
            <a:off x="1418253" y="3172409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Igual a: 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 de: 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que: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que: 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ou igual a: 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ou igual a: &lt;=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BA1A6A-4D36-67E2-9B6C-F26F82F7352C}"/>
              </a:ext>
            </a:extLst>
          </p:cNvPr>
          <p:cNvSpPr txBox="1"/>
          <p:nvPr/>
        </p:nvSpPr>
        <p:spPr>
          <a:xfrm>
            <a:off x="7195246" y="3181740"/>
            <a:ext cx="241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Igual a: 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 de: 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que: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que: 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ou igual a: 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ou igual a: &lt;=</a:t>
            </a:r>
          </a:p>
        </p:txBody>
      </p:sp>
    </p:spTree>
    <p:extLst>
      <p:ext uri="{BB962C8B-B14F-4D97-AF65-F5344CB8AC3E}">
        <p14:creationId xmlns:p14="http://schemas.microsoft.com/office/powerpoint/2010/main" val="86349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</a:t>
            </a:r>
            <a:r>
              <a:rPr lang="pt-B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incrimento</a:t>
            </a: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decremento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1A2F5B-216A-DD11-35FC-2C5B8B24F204}"/>
              </a:ext>
            </a:extLst>
          </p:cNvPr>
          <p:cNvSpPr txBox="1"/>
          <p:nvPr/>
        </p:nvSpPr>
        <p:spPr>
          <a:xfrm>
            <a:off x="1761204" y="1182476"/>
            <a:ext cx="3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75E880-FC5F-2E08-9788-EF3E3219CE58}"/>
              </a:ext>
            </a:extLst>
          </p:cNvPr>
          <p:cNvSpPr txBox="1"/>
          <p:nvPr/>
        </p:nvSpPr>
        <p:spPr>
          <a:xfrm>
            <a:off x="7419942" y="1551808"/>
            <a:ext cx="1966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BFA3C5-D93E-55DC-FBEE-A439AA3BB03D}"/>
              </a:ext>
            </a:extLst>
          </p:cNvPr>
          <p:cNvSpPr txBox="1"/>
          <p:nvPr/>
        </p:nvSpPr>
        <p:spPr>
          <a:xfrm>
            <a:off x="1341326" y="3498980"/>
            <a:ext cx="1906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Incremento: 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Decremento: 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25D90A-BF22-0463-5CD2-08E8E631140E}"/>
              </a:ext>
            </a:extLst>
          </p:cNvPr>
          <p:cNvSpPr txBox="1"/>
          <p:nvPr/>
        </p:nvSpPr>
        <p:spPr>
          <a:xfrm>
            <a:off x="7419942" y="3498980"/>
            <a:ext cx="1906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Incremento: 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Decremento: 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7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Widescreen" id="{DA8402DC-A0BF-483A-9AB7-D08843362C8F}" vid="{003217FB-BBBD-4E24-BF3E-356C219F5BE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506</TotalTime>
  <Words>847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Comparação entre C e C#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PPT</dc:title>
  <dc:creator>Luiz Cesar Gawlik</dc:creator>
  <cp:lastModifiedBy>ivone andrusievicz</cp:lastModifiedBy>
  <cp:revision>32</cp:revision>
  <dcterms:created xsi:type="dcterms:W3CDTF">2019-07-31T23:28:57Z</dcterms:created>
  <dcterms:modified xsi:type="dcterms:W3CDTF">2024-05-23T00:32:17Z</dcterms:modified>
</cp:coreProperties>
</file>