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84" r:id="rId4"/>
    <p:sldId id="285" r:id="rId5"/>
    <p:sldId id="286" r:id="rId6"/>
    <p:sldId id="287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82F02-B8A4-422C-B6F7-80C107E0E401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6559B-5737-4485-BA01-1D5EE4B4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08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84A-8182-43AE-867E-194D481C6875}" type="datetime1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3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C32-0674-469A-A2A5-0B52766121CF}" type="datetime1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A9CA-0AFB-4F74-876F-3E042A7A1C38}" type="datetime1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8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B89-4850-4D99-A22D-53E67F778EAB}" type="datetime1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88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A94-908F-4A44-819A-022F33395306}" type="datetime1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15A-8C1E-4813-AD15-751125416712}" type="datetime1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5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9C9A-8313-434B-B228-43E4FABFBA7E}" type="datetime1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5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8B72-4DB7-4A6F-8DE1-54BEAD1B6E59}" type="datetime1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1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3BA4-1442-4FB5-BD95-865907600340}" type="datetime1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98E3-5D25-4E8B-AAC3-B4F85DE43809}" type="datetime1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12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C27A-EB95-4293-919E-A2D1CF8E3CB6}" type="datetime1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24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BC5A-F4B2-4D03-AF49-A8763E34B20D}" type="datetime1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71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2825" t="18534" r="5475" b="94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428750" y="2686632"/>
            <a:ext cx="10447940" cy="838621"/>
          </a:xfrm>
        </p:spPr>
        <p:txBody>
          <a:bodyPr anchor="t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Loja de Informática</a:t>
            </a:r>
            <a:b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28750" y="5061528"/>
            <a:ext cx="5530850" cy="1510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Palestrante: Lucas Andrusievicz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Curso: Técnico em Desenvolvimento de Sistemas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Curricular: Lógica de Programação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Senai Campus da Indústria</a:t>
            </a:r>
          </a:p>
        </p:txBody>
      </p:sp>
    </p:spTree>
    <p:extLst>
      <p:ext uri="{BB962C8B-B14F-4D97-AF65-F5344CB8AC3E}">
        <p14:creationId xmlns:p14="http://schemas.microsoft.com/office/powerpoint/2010/main" val="305125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78069" y="1345324"/>
            <a:ext cx="10941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Loja de informática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7D296B6-AA87-90D1-951D-244DEF484217}"/>
              </a:ext>
            </a:extLst>
          </p:cNvPr>
          <p:cNvSpPr txBox="1"/>
          <p:nvPr/>
        </p:nvSpPr>
        <p:spPr>
          <a:xfrm>
            <a:off x="578069" y="2904565"/>
            <a:ext cx="594585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Senaitronics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simples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Carrinho funcional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Foco em peças para montar um computador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C70375-4860-15C6-2CED-F0EF4E8BB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795" y="2465880"/>
            <a:ext cx="2939805" cy="27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78069" y="1372218"/>
            <a:ext cx="10941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principal 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Senaitronics</a:t>
            </a:r>
            <a:endParaRPr lang="pt-BR" sz="32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A518E6-226B-2F80-6B88-2D1152B02743}"/>
              </a:ext>
            </a:extLst>
          </p:cNvPr>
          <p:cNvSpPr txBox="1"/>
          <p:nvPr/>
        </p:nvSpPr>
        <p:spPr>
          <a:xfrm>
            <a:off x="1595717" y="2280832"/>
            <a:ext cx="36663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de vídeo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Memórias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 de energia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Gabinetes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mãe</a:t>
            </a:r>
          </a:p>
        </p:txBody>
      </p:sp>
      <p:pic>
        <p:nvPicPr>
          <p:cNvPr id="10" name="Imagem 9" descr="Uma imagem contendo Texto&#10;&#10;Descrição gerada automaticamente">
            <a:extLst>
              <a:ext uri="{FF2B5EF4-FFF2-40B4-BE49-F238E27FC236}">
                <a16:creationId xmlns:a16="http://schemas.microsoft.com/office/drawing/2014/main" id="{77C038DD-9C7A-C5D1-130C-7F99539E4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93" y="2267669"/>
            <a:ext cx="1906890" cy="35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6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25365" y="1598602"/>
            <a:ext cx="10941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Carrinho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A518E6-226B-2F80-6B88-2D1152B02743}"/>
              </a:ext>
            </a:extLst>
          </p:cNvPr>
          <p:cNvSpPr txBox="1"/>
          <p:nvPr/>
        </p:nvSpPr>
        <p:spPr>
          <a:xfrm>
            <a:off x="1200107" y="3081918"/>
            <a:ext cx="426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Mostrar as escolhas do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total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Fácil acesso</a:t>
            </a:r>
          </a:p>
        </p:txBody>
      </p:sp>
      <p:pic>
        <p:nvPicPr>
          <p:cNvPr id="14" name="Imagem 13" descr="Desenho de computador&#10;&#10;Descrição gerada automaticamente">
            <a:extLst>
              <a:ext uri="{FF2B5EF4-FFF2-40B4-BE49-F238E27FC236}">
                <a16:creationId xmlns:a16="http://schemas.microsoft.com/office/drawing/2014/main" id="{CA435560-9690-FA9A-4DD2-FF49A1D2C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82" y="2571633"/>
            <a:ext cx="2761129" cy="27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78069" y="1372218"/>
            <a:ext cx="10941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Finalização de compra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A518E6-226B-2F80-6B88-2D1152B02743}"/>
              </a:ext>
            </a:extLst>
          </p:cNvPr>
          <p:cNvSpPr txBox="1"/>
          <p:nvPr/>
        </p:nvSpPr>
        <p:spPr>
          <a:xfrm>
            <a:off x="1065072" y="2918281"/>
            <a:ext cx="33762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Confirmação do pedido</a:t>
            </a:r>
          </a:p>
        </p:txBody>
      </p:sp>
      <p:pic>
        <p:nvPicPr>
          <p:cNvPr id="11" name="Imagem 10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64E2B26B-9AAB-24CC-394C-C4560FF45B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938" y="2320820"/>
            <a:ext cx="3213847" cy="32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6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78069" y="1372218"/>
            <a:ext cx="10941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Código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A518E6-226B-2F80-6B88-2D1152B02743}"/>
              </a:ext>
            </a:extLst>
          </p:cNvPr>
          <p:cNvSpPr txBox="1"/>
          <p:nvPr/>
        </p:nvSpPr>
        <p:spPr>
          <a:xfrm>
            <a:off x="977153" y="2882583"/>
            <a:ext cx="19335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Dowhile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BD992A4B-3FB2-8AB3-0372-CA0830BD45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141" y="2078280"/>
            <a:ext cx="3590365" cy="3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7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2599" t="18934" r="5551" b="9733"/>
          <a:stretch/>
        </p:blipFill>
        <p:spPr>
          <a:xfrm>
            <a:off x="1" y="0"/>
            <a:ext cx="12195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28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Widescreen" id="{DA8402DC-A0BF-483A-9AB7-D08843362C8F}" vid="{003217FB-BBBD-4E24-BF3E-356C219F5BE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1402</TotalTime>
  <Words>132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Andalus</vt:lpstr>
      <vt:lpstr>Arial</vt:lpstr>
      <vt:lpstr>Calibri</vt:lpstr>
      <vt:lpstr>Calibri Light</vt:lpstr>
      <vt:lpstr>Times New Roman</vt:lpstr>
      <vt:lpstr>Tema do Office</vt:lpstr>
      <vt:lpstr>Loja de Informática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APRESENTAÇÃO PPT</dc:title>
  <dc:creator>Luiz Cesar Gawlik</dc:creator>
  <cp:lastModifiedBy>ivone andrusievicz</cp:lastModifiedBy>
  <cp:revision>33</cp:revision>
  <dcterms:created xsi:type="dcterms:W3CDTF">2019-07-31T23:28:57Z</dcterms:created>
  <dcterms:modified xsi:type="dcterms:W3CDTF">2023-10-30T20:32:29Z</dcterms:modified>
</cp:coreProperties>
</file>