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2" r:id="rId6"/>
    <p:sldId id="257" r:id="rId7"/>
    <p:sldId id="258" r:id="rId8"/>
    <p:sldId id="261" r:id="rId9"/>
    <p:sldId id="259" r:id="rId10"/>
    <p:sldId id="26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C88655-E7FB-4E3D-8E08-CAACDDE27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F2B1EA4-1E34-406D-AAEB-7DCBA3664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77CA2F-177D-433D-A483-263EBD198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1EE6-9355-4ABD-9174-B413C779AA8A}" type="datetimeFigureOut">
              <a:rPr lang="ru-RU" smtClean="0"/>
              <a:t>24.08.2017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6BC15D-59DB-47E7-BFE2-E0E51D3EA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593DD8-FD6A-428C-B1BB-A69DC92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C7FB-4450-4C58-B6D6-F7479A9D24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36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B2F8F5-C1C2-4430-9E29-CFD6E395D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C923A32-9A3E-429A-8678-4B901D62F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AEFC65-B84B-45B0-BB8F-B238C03CB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1EE6-9355-4ABD-9174-B413C779AA8A}" type="datetimeFigureOut">
              <a:rPr lang="ru-RU" smtClean="0"/>
              <a:t>24.08.2017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55E8EA-051F-46D2-B061-50CA249A9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0C6483-6328-4E53-912C-027B22B53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C7FB-4450-4C58-B6D6-F7479A9D24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1137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7F85B5E-5D8E-4C42-A194-F92D31052F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B368C88-4570-440F-A2D8-ACA7942E3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366D8D-C7EE-4BED-9E45-13F686388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1EE6-9355-4ABD-9174-B413C779AA8A}" type="datetimeFigureOut">
              <a:rPr lang="ru-RU" smtClean="0"/>
              <a:t>24.08.2017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4AE90D-89E5-4A13-9BDC-185E6433D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F63E5C-2123-4883-9C29-E588F3676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C7FB-4450-4C58-B6D6-F7479A9D24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012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17680E-B9D5-4450-8097-C54455F5E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CF8AC9-5C42-49AC-A1DD-E278B68D4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0C050C-07D8-4B88-8A7E-9140B067D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1EE6-9355-4ABD-9174-B413C779AA8A}" type="datetimeFigureOut">
              <a:rPr lang="ru-RU" smtClean="0"/>
              <a:t>24.08.2017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3FC092-61A4-4861-8D7C-1667A2582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D8BE67-EE1F-4880-8647-A94104E90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C7FB-4450-4C58-B6D6-F7479A9D24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773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0B6580-3DCB-41A0-986F-0E764E01B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4D08CE6-0889-4602-90AE-258D1ACDE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CCEF2A-4FEB-402F-BED6-070BDFB66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1EE6-9355-4ABD-9174-B413C779AA8A}" type="datetimeFigureOut">
              <a:rPr lang="ru-RU" smtClean="0"/>
              <a:t>24.08.2017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28E141-EFBB-420B-AC1E-3E231D9B4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FC855C-7FBF-40D8-B426-596C19034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C7FB-4450-4C58-B6D6-F7479A9D24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007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78E5B3-4A1C-4F9D-B25C-3C943317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308E8E-3C97-4D12-A00F-6D54178010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2F0D235-1FFD-4D72-86C3-AA919BFA5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2E37AEE-7475-4995-85BC-85D58D033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1EE6-9355-4ABD-9174-B413C779AA8A}" type="datetimeFigureOut">
              <a:rPr lang="ru-RU" smtClean="0"/>
              <a:t>24.08.2017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C4B0388-0416-46C1-8BAA-9E9393980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BA1B67-6070-41E9-9A4B-A656DBE00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C7FB-4450-4C58-B6D6-F7479A9D24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39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59CFA7-4294-48E6-9424-8A5DD4CF7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EE0D4F-BE74-44DB-AA10-45D790EAA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1058C3D-A149-43FC-A422-1FE10005B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1B7C850-B1B2-4DAF-8562-70AA5DEAE9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7F72CF0-0A16-4ED6-9E9F-8A7C5BAC87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AC19149-FADC-475A-ADD5-3B28F527B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1EE6-9355-4ABD-9174-B413C779AA8A}" type="datetimeFigureOut">
              <a:rPr lang="ru-RU" smtClean="0"/>
              <a:t>24.08.2017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8373957-8105-4BAD-AA4C-2C9B4D45C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D2F2F0B-E6E7-42D4-B435-80DFD3312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C7FB-4450-4C58-B6D6-F7479A9D24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857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C5C3FD-0ECC-4DFE-8F7A-8229848F0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6BC321-157B-405C-930C-41096A2C4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1EE6-9355-4ABD-9174-B413C779AA8A}" type="datetimeFigureOut">
              <a:rPr lang="ru-RU" smtClean="0"/>
              <a:t>24.08.2017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B05EC4A-03A8-4642-A312-6A6396CDC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8CF6072-D95A-48E8-96D7-4216F0A1F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C7FB-4450-4C58-B6D6-F7479A9D24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540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549EF53-3865-42F1-9A8F-C33FF8384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1EE6-9355-4ABD-9174-B413C779AA8A}" type="datetimeFigureOut">
              <a:rPr lang="ru-RU" smtClean="0"/>
              <a:t>24.08.2017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23CCD2C-1527-4088-9B50-C3ED46D0A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FE1D913-7650-43CC-B6EB-70812EFC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C7FB-4450-4C58-B6D6-F7479A9D24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577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B992EF-4BC6-48EE-B1B9-95DCB9D7E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30A03F-44A5-46F8-9B90-635357B19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1A71A70-FB0F-4917-8162-8F58F4565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5C12C4-EF9A-4D8C-9D32-EE181806E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1EE6-9355-4ABD-9174-B413C779AA8A}" type="datetimeFigureOut">
              <a:rPr lang="ru-RU" smtClean="0"/>
              <a:t>24.08.2017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ABA6FCB-D847-494E-A79D-63B8B7F8E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E4EB3E5-8E5F-41A3-859F-334E1F1D1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C7FB-4450-4C58-B6D6-F7479A9D24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047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56064D-1973-4CE4-8C44-6669FD03C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4961EC0-209D-4D80-BEB3-19D37F7B13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124D09D-1E85-43C9-A203-685DEAC0A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551199D-5158-4587-A74F-66861E019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1EE6-9355-4ABD-9174-B413C779AA8A}" type="datetimeFigureOut">
              <a:rPr lang="ru-RU" smtClean="0"/>
              <a:t>24.08.2017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1386BB8-10BB-4EAD-922F-7C8E471E6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301845-5F7A-43D3-AE9B-02E3ED8C4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C7FB-4450-4C58-B6D6-F7479A9D24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5688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8318E-7B83-4612-B55D-BEE1AD012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F3864D-E3BF-4F32-BEC1-90F25DE5C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AA9BD1-647B-4C92-89A4-91B9ADFB2C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41EE6-9355-4ABD-9174-B413C779AA8A}" type="datetimeFigureOut">
              <a:rPr lang="ru-RU" smtClean="0"/>
              <a:t>24.08.2017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8601C9-F0B8-4DFB-A38D-DF48D74A91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61A00D-49D0-4BC0-AAD5-AFBA6A608E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1C7FB-4450-4C58-B6D6-F7479A9D24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5745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7CADE0-3280-4B0B-AC84-F1FDF0BA59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API </a:t>
            </a:r>
            <a:r>
              <a:rPr lang="ru-RU" dirty="0"/>
              <a:t>в </a:t>
            </a:r>
            <a:r>
              <a:rPr lang="en-US" dirty="0"/>
              <a:t>ASP.NET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2B1356F-7F2D-42A6-A91B-1F01BEEDE9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Подготовил Попов Андрей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3514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7749E-7B32-42A5-8522-61346E4B2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чего нужен </a:t>
            </a:r>
            <a:r>
              <a:rPr lang="en-US" dirty="0"/>
              <a:t>WEB API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AD4E09-10C6-433D-8AD7-FBF741F4F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Веб-служба, которая может взаимодействовать с различными приложениями на различных платформах</a:t>
            </a:r>
          </a:p>
          <a:p>
            <a:r>
              <a:rPr lang="ru-RU" dirty="0"/>
              <a:t>Создание одностраничных приложений</a:t>
            </a:r>
          </a:p>
          <a:p>
            <a:r>
              <a:rPr lang="ru-RU" dirty="0"/>
              <a:t>Создание </a:t>
            </a:r>
            <a:r>
              <a:rPr lang="en-US" dirty="0"/>
              <a:t>REST </a:t>
            </a:r>
            <a:r>
              <a:rPr lang="ru-RU" dirty="0"/>
              <a:t>сервисов</a:t>
            </a:r>
          </a:p>
        </p:txBody>
      </p:sp>
    </p:spTree>
    <p:extLst>
      <p:ext uri="{BB962C8B-B14F-4D97-AF65-F5344CB8AC3E}">
        <p14:creationId xmlns:p14="http://schemas.microsoft.com/office/powerpoint/2010/main" val="1390735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8D0241-9035-49A5-906D-B2C1D7810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Контроллер </a:t>
            </a:r>
            <a:r>
              <a:rPr lang="en-US" dirty="0"/>
              <a:t>WEB API</a:t>
            </a:r>
            <a:r>
              <a:rPr lang="ru-RU" dirty="0"/>
              <a:t> ≠ Контроллер </a:t>
            </a:r>
            <a:r>
              <a:rPr lang="en-US" dirty="0"/>
              <a:t>MVC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ECF299-1F6D-423F-A3B5-4AD636500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ru-RU" dirty="0"/>
              <a:t>Реализует </a:t>
            </a:r>
            <a:r>
              <a:rPr lang="en-US" dirty="0"/>
              <a:t>REST</a:t>
            </a:r>
          </a:p>
          <a:p>
            <a:r>
              <a:rPr lang="ru-RU" dirty="0"/>
              <a:t>Наследуется от </a:t>
            </a:r>
            <a:r>
              <a:rPr lang="en-US" dirty="0" err="1"/>
              <a:t>ApiController</a:t>
            </a:r>
            <a:endParaRPr lang="en-US" dirty="0"/>
          </a:p>
          <a:p>
            <a:r>
              <a:rPr lang="ru-RU" dirty="0"/>
              <a:t>Методы не возвращают </a:t>
            </a:r>
            <a:r>
              <a:rPr lang="en-US" dirty="0" err="1"/>
              <a:t>ActionResult</a:t>
            </a:r>
            <a:endParaRPr lang="en-US" dirty="0"/>
          </a:p>
          <a:p>
            <a:r>
              <a:rPr lang="ru-RU" dirty="0"/>
              <a:t>Данные возвращаются в любом формате, который указан в заголовке </a:t>
            </a:r>
            <a:r>
              <a:rPr lang="en-US" dirty="0"/>
              <a:t>Accept</a:t>
            </a:r>
          </a:p>
        </p:txBody>
      </p:sp>
    </p:spTree>
    <p:extLst>
      <p:ext uri="{BB962C8B-B14F-4D97-AF65-F5344CB8AC3E}">
        <p14:creationId xmlns:p14="http://schemas.microsoft.com/office/powerpoint/2010/main" val="3190992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F84F37-94DE-484B-8155-EC2343F47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Конвейер </a:t>
            </a:r>
            <a:r>
              <a:rPr lang="en-US" dirty="0"/>
              <a:t>WEB API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08B9EB5-ED0F-48F4-BBAD-71F1FDAD2C2E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 rotWithShape="1">
          <a:blip r:embed="rId5"/>
          <a:srcRect b="77026"/>
          <a:stretch/>
        </p:blipFill>
        <p:spPr>
          <a:xfrm>
            <a:off x="150866" y="1669055"/>
            <a:ext cx="3856577" cy="151340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4868744-A3B8-4D5B-9F47-0B1BBDD0E9F9}"/>
              </a:ext>
            </a:extLst>
          </p:cNvPr>
          <p:cNvPicPr>
            <a:picLocks noChangeAspect="1"/>
          </p:cNvPicPr>
          <p:nvPr>
            <p:custDataLst>
              <p:custData r:id="rId2"/>
            </p:custDataLst>
          </p:nvPr>
        </p:nvPicPr>
        <p:blipFill rotWithShape="1">
          <a:blip r:embed="rId5"/>
          <a:srcRect t="23941" b="45257"/>
          <a:stretch/>
        </p:blipFill>
        <p:spPr>
          <a:xfrm>
            <a:off x="3638327" y="3364459"/>
            <a:ext cx="3856577" cy="202902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2269DF3-B8E9-402B-AECE-068AD7F841F8}"/>
              </a:ext>
            </a:extLst>
          </p:cNvPr>
          <p:cNvPicPr>
            <a:picLocks noChangeAspect="1"/>
          </p:cNvPicPr>
          <p:nvPr>
            <p:custDataLst>
              <p:custData r:id="rId3"/>
            </p:custDataLst>
          </p:nvPr>
        </p:nvPicPr>
        <p:blipFill rotWithShape="1">
          <a:blip r:embed="rId5"/>
          <a:srcRect t="54870"/>
          <a:stretch/>
        </p:blipFill>
        <p:spPr>
          <a:xfrm>
            <a:off x="8141429" y="3800212"/>
            <a:ext cx="3856577" cy="2972869"/>
          </a:xfrm>
          <a:prstGeom prst="rect">
            <a:avLst/>
          </a:prstGeom>
        </p:spPr>
      </p:pic>
      <p:sp>
        <p:nvSpPr>
          <p:cNvPr id="24" name="Полилиния: фигура 23">
            <a:extLst>
              <a:ext uri="{FF2B5EF4-FFF2-40B4-BE49-F238E27FC236}">
                <a16:creationId xmlns:a16="http://schemas.microsoft.com/office/drawing/2014/main" id="{804F7B43-A4C6-4505-AC9D-9578CDA6DFDF}"/>
              </a:ext>
            </a:extLst>
          </p:cNvPr>
          <p:cNvSpPr/>
          <p:nvPr/>
        </p:nvSpPr>
        <p:spPr>
          <a:xfrm>
            <a:off x="687232" y="3144266"/>
            <a:ext cx="3517445" cy="1584371"/>
          </a:xfrm>
          <a:custGeom>
            <a:avLst/>
            <a:gdLst>
              <a:gd name="connsiteX0" fmla="*/ 107659 w 3620231"/>
              <a:gd name="connsiteY0" fmla="*/ 132756 h 1823785"/>
              <a:gd name="connsiteX1" fmla="*/ 123289 w 3620231"/>
              <a:gd name="connsiteY1" fmla="*/ 1516079 h 1823785"/>
              <a:gd name="connsiteX2" fmla="*/ 1350305 w 3620231"/>
              <a:gd name="connsiteY2" fmla="*/ 1719279 h 1823785"/>
              <a:gd name="connsiteX3" fmla="*/ 2483536 w 3620231"/>
              <a:gd name="connsiteY3" fmla="*/ 187464 h 1823785"/>
              <a:gd name="connsiteX4" fmla="*/ 3491720 w 3620231"/>
              <a:gd name="connsiteY4" fmla="*/ 46787 h 1823785"/>
              <a:gd name="connsiteX5" fmla="*/ 3608951 w 3620231"/>
              <a:gd name="connsiteY5" fmla="*/ 382848 h 1823785"/>
              <a:gd name="connsiteX6" fmla="*/ 3608951 w 3620231"/>
              <a:gd name="connsiteY6" fmla="*/ 359402 h 1823785"/>
              <a:gd name="connsiteX0" fmla="*/ 107659 w 3639616"/>
              <a:gd name="connsiteY0" fmla="*/ 147493 h 1838522"/>
              <a:gd name="connsiteX1" fmla="*/ 123289 w 3639616"/>
              <a:gd name="connsiteY1" fmla="*/ 1530816 h 1838522"/>
              <a:gd name="connsiteX2" fmla="*/ 1350305 w 3639616"/>
              <a:gd name="connsiteY2" fmla="*/ 1734016 h 1838522"/>
              <a:gd name="connsiteX3" fmla="*/ 2483536 w 3639616"/>
              <a:gd name="connsiteY3" fmla="*/ 202201 h 1838522"/>
              <a:gd name="connsiteX4" fmla="*/ 3225997 w 3639616"/>
              <a:gd name="connsiteY4" fmla="*/ 38078 h 1838522"/>
              <a:gd name="connsiteX5" fmla="*/ 3608951 w 3639616"/>
              <a:gd name="connsiteY5" fmla="*/ 397585 h 1838522"/>
              <a:gd name="connsiteX6" fmla="*/ 3608951 w 3639616"/>
              <a:gd name="connsiteY6" fmla="*/ 374139 h 1838522"/>
              <a:gd name="connsiteX0" fmla="*/ 107659 w 3639616"/>
              <a:gd name="connsiteY0" fmla="*/ 159123 h 1851889"/>
              <a:gd name="connsiteX1" fmla="*/ 123289 w 3639616"/>
              <a:gd name="connsiteY1" fmla="*/ 1542446 h 1851889"/>
              <a:gd name="connsiteX2" fmla="*/ 1350305 w 3639616"/>
              <a:gd name="connsiteY2" fmla="*/ 1745646 h 1851889"/>
              <a:gd name="connsiteX3" fmla="*/ 2241259 w 3639616"/>
              <a:gd name="connsiteY3" fmla="*/ 190384 h 1851889"/>
              <a:gd name="connsiteX4" fmla="*/ 3225997 w 3639616"/>
              <a:gd name="connsiteY4" fmla="*/ 49708 h 1851889"/>
              <a:gd name="connsiteX5" fmla="*/ 3608951 w 3639616"/>
              <a:gd name="connsiteY5" fmla="*/ 409215 h 1851889"/>
              <a:gd name="connsiteX6" fmla="*/ 3608951 w 3639616"/>
              <a:gd name="connsiteY6" fmla="*/ 385769 h 1851889"/>
              <a:gd name="connsiteX0" fmla="*/ 107659 w 3639616"/>
              <a:gd name="connsiteY0" fmla="*/ 154484 h 1847250"/>
              <a:gd name="connsiteX1" fmla="*/ 123289 w 3639616"/>
              <a:gd name="connsiteY1" fmla="*/ 1537807 h 1847250"/>
              <a:gd name="connsiteX2" fmla="*/ 1350305 w 3639616"/>
              <a:gd name="connsiteY2" fmla="*/ 1741007 h 1847250"/>
              <a:gd name="connsiteX3" fmla="*/ 2241259 w 3639616"/>
              <a:gd name="connsiteY3" fmla="*/ 185745 h 1847250"/>
              <a:gd name="connsiteX4" fmla="*/ 3225997 w 3639616"/>
              <a:gd name="connsiteY4" fmla="*/ 52885 h 1847250"/>
              <a:gd name="connsiteX5" fmla="*/ 3608951 w 3639616"/>
              <a:gd name="connsiteY5" fmla="*/ 404576 h 1847250"/>
              <a:gd name="connsiteX6" fmla="*/ 3608951 w 3639616"/>
              <a:gd name="connsiteY6" fmla="*/ 381130 h 1847250"/>
              <a:gd name="connsiteX0" fmla="*/ 107659 w 3639616"/>
              <a:gd name="connsiteY0" fmla="*/ 160598 h 1853364"/>
              <a:gd name="connsiteX1" fmla="*/ 123289 w 3639616"/>
              <a:gd name="connsiteY1" fmla="*/ 1543921 h 1853364"/>
              <a:gd name="connsiteX2" fmla="*/ 1350305 w 3639616"/>
              <a:gd name="connsiteY2" fmla="*/ 1747121 h 1853364"/>
              <a:gd name="connsiteX3" fmla="*/ 2241259 w 3639616"/>
              <a:gd name="connsiteY3" fmla="*/ 191859 h 1853364"/>
              <a:gd name="connsiteX4" fmla="*/ 3225997 w 3639616"/>
              <a:gd name="connsiteY4" fmla="*/ 58999 h 1853364"/>
              <a:gd name="connsiteX5" fmla="*/ 3608951 w 3639616"/>
              <a:gd name="connsiteY5" fmla="*/ 410690 h 1853364"/>
              <a:gd name="connsiteX6" fmla="*/ 3608951 w 3639616"/>
              <a:gd name="connsiteY6" fmla="*/ 387244 h 1853364"/>
              <a:gd name="connsiteX0" fmla="*/ 141842 w 3673799"/>
              <a:gd name="connsiteY0" fmla="*/ 149136 h 1703426"/>
              <a:gd name="connsiteX1" fmla="*/ 157472 w 3673799"/>
              <a:gd name="connsiteY1" fmla="*/ 1532459 h 1703426"/>
              <a:gd name="connsiteX2" fmla="*/ 1869041 w 3673799"/>
              <a:gd name="connsiteY2" fmla="*/ 1532459 h 1703426"/>
              <a:gd name="connsiteX3" fmla="*/ 2275442 w 3673799"/>
              <a:gd name="connsiteY3" fmla="*/ 180397 h 1703426"/>
              <a:gd name="connsiteX4" fmla="*/ 3260180 w 3673799"/>
              <a:gd name="connsiteY4" fmla="*/ 47537 h 1703426"/>
              <a:gd name="connsiteX5" fmla="*/ 3643134 w 3673799"/>
              <a:gd name="connsiteY5" fmla="*/ 399228 h 1703426"/>
              <a:gd name="connsiteX6" fmla="*/ 3643134 w 3673799"/>
              <a:gd name="connsiteY6" fmla="*/ 375782 h 1703426"/>
              <a:gd name="connsiteX0" fmla="*/ 21056 w 3553013"/>
              <a:gd name="connsiteY0" fmla="*/ 149136 h 1703426"/>
              <a:gd name="connsiteX1" fmla="*/ 458717 w 3553013"/>
              <a:gd name="connsiteY1" fmla="*/ 1532459 h 1703426"/>
              <a:gd name="connsiteX2" fmla="*/ 1748255 w 3553013"/>
              <a:gd name="connsiteY2" fmla="*/ 1532459 h 1703426"/>
              <a:gd name="connsiteX3" fmla="*/ 2154656 w 3553013"/>
              <a:gd name="connsiteY3" fmla="*/ 180397 h 1703426"/>
              <a:gd name="connsiteX4" fmla="*/ 3139394 w 3553013"/>
              <a:gd name="connsiteY4" fmla="*/ 47537 h 1703426"/>
              <a:gd name="connsiteX5" fmla="*/ 3522348 w 3553013"/>
              <a:gd name="connsiteY5" fmla="*/ 399228 h 1703426"/>
              <a:gd name="connsiteX6" fmla="*/ 3522348 w 3553013"/>
              <a:gd name="connsiteY6" fmla="*/ 375782 h 1703426"/>
              <a:gd name="connsiteX0" fmla="*/ 21056 w 3554742"/>
              <a:gd name="connsiteY0" fmla="*/ 98042 h 1652332"/>
              <a:gd name="connsiteX1" fmla="*/ 458717 w 3554742"/>
              <a:gd name="connsiteY1" fmla="*/ 1481365 h 1652332"/>
              <a:gd name="connsiteX2" fmla="*/ 1748255 w 3554742"/>
              <a:gd name="connsiteY2" fmla="*/ 1481365 h 1652332"/>
              <a:gd name="connsiteX3" fmla="*/ 2154656 w 3554742"/>
              <a:gd name="connsiteY3" fmla="*/ 129303 h 1652332"/>
              <a:gd name="connsiteX4" fmla="*/ 3115948 w 3554742"/>
              <a:gd name="connsiteY4" fmla="*/ 89907 h 1652332"/>
              <a:gd name="connsiteX5" fmla="*/ 3522348 w 3554742"/>
              <a:gd name="connsiteY5" fmla="*/ 348134 h 1652332"/>
              <a:gd name="connsiteX6" fmla="*/ 3522348 w 3554742"/>
              <a:gd name="connsiteY6" fmla="*/ 324688 h 1652332"/>
              <a:gd name="connsiteX0" fmla="*/ 21056 w 3554742"/>
              <a:gd name="connsiteY0" fmla="*/ 12973 h 1557264"/>
              <a:gd name="connsiteX1" fmla="*/ 458717 w 3554742"/>
              <a:gd name="connsiteY1" fmla="*/ 1396296 h 1557264"/>
              <a:gd name="connsiteX2" fmla="*/ 1748255 w 3554742"/>
              <a:gd name="connsiteY2" fmla="*/ 1396296 h 1557264"/>
              <a:gd name="connsiteX3" fmla="*/ 2271886 w 3554742"/>
              <a:gd name="connsiteY3" fmla="*/ 207796 h 1557264"/>
              <a:gd name="connsiteX4" fmla="*/ 3115948 w 3554742"/>
              <a:gd name="connsiteY4" fmla="*/ 4838 h 1557264"/>
              <a:gd name="connsiteX5" fmla="*/ 3522348 w 3554742"/>
              <a:gd name="connsiteY5" fmla="*/ 263065 h 1557264"/>
              <a:gd name="connsiteX6" fmla="*/ 3522348 w 3554742"/>
              <a:gd name="connsiteY6" fmla="*/ 239619 h 1557264"/>
              <a:gd name="connsiteX0" fmla="*/ 21056 w 3553589"/>
              <a:gd name="connsiteY0" fmla="*/ 0 h 1544291"/>
              <a:gd name="connsiteX1" fmla="*/ 458717 w 3553589"/>
              <a:gd name="connsiteY1" fmla="*/ 1383323 h 1544291"/>
              <a:gd name="connsiteX2" fmla="*/ 1748255 w 3553589"/>
              <a:gd name="connsiteY2" fmla="*/ 1383323 h 1544291"/>
              <a:gd name="connsiteX3" fmla="*/ 2271886 w 3553589"/>
              <a:gd name="connsiteY3" fmla="*/ 194823 h 1544291"/>
              <a:gd name="connsiteX4" fmla="*/ 3131579 w 3553589"/>
              <a:gd name="connsiteY4" fmla="*/ 77540 h 1544291"/>
              <a:gd name="connsiteX5" fmla="*/ 3522348 w 3553589"/>
              <a:gd name="connsiteY5" fmla="*/ 250092 h 1544291"/>
              <a:gd name="connsiteX6" fmla="*/ 3522348 w 3553589"/>
              <a:gd name="connsiteY6" fmla="*/ 226646 h 1544291"/>
              <a:gd name="connsiteX0" fmla="*/ 21056 w 3553589"/>
              <a:gd name="connsiteY0" fmla="*/ 0 h 1540116"/>
              <a:gd name="connsiteX1" fmla="*/ 458717 w 3553589"/>
              <a:gd name="connsiteY1" fmla="*/ 1383323 h 1540116"/>
              <a:gd name="connsiteX2" fmla="*/ 1748255 w 3553589"/>
              <a:gd name="connsiteY2" fmla="*/ 1383323 h 1540116"/>
              <a:gd name="connsiteX3" fmla="*/ 2318779 w 3553589"/>
              <a:gd name="connsiteY3" fmla="*/ 264922 h 1540116"/>
              <a:gd name="connsiteX4" fmla="*/ 3131579 w 3553589"/>
              <a:gd name="connsiteY4" fmla="*/ 77540 h 1540116"/>
              <a:gd name="connsiteX5" fmla="*/ 3522348 w 3553589"/>
              <a:gd name="connsiteY5" fmla="*/ 250092 h 1540116"/>
              <a:gd name="connsiteX6" fmla="*/ 3522348 w 3553589"/>
              <a:gd name="connsiteY6" fmla="*/ 226646 h 1540116"/>
              <a:gd name="connsiteX0" fmla="*/ 21056 w 3557472"/>
              <a:gd name="connsiteY0" fmla="*/ 0 h 1540116"/>
              <a:gd name="connsiteX1" fmla="*/ 458717 w 3557472"/>
              <a:gd name="connsiteY1" fmla="*/ 1383323 h 1540116"/>
              <a:gd name="connsiteX2" fmla="*/ 1748255 w 3557472"/>
              <a:gd name="connsiteY2" fmla="*/ 1383323 h 1540116"/>
              <a:gd name="connsiteX3" fmla="*/ 2318779 w 3557472"/>
              <a:gd name="connsiteY3" fmla="*/ 264922 h 1540116"/>
              <a:gd name="connsiteX4" fmla="*/ 3131579 w 3557472"/>
              <a:gd name="connsiteY4" fmla="*/ 77540 h 1540116"/>
              <a:gd name="connsiteX5" fmla="*/ 3530163 w 3557472"/>
              <a:gd name="connsiteY5" fmla="*/ 161089 h 1540116"/>
              <a:gd name="connsiteX6" fmla="*/ 3522348 w 3557472"/>
              <a:gd name="connsiteY6" fmla="*/ 250092 h 1540116"/>
              <a:gd name="connsiteX7" fmla="*/ 3522348 w 3557472"/>
              <a:gd name="connsiteY7" fmla="*/ 226646 h 1540116"/>
              <a:gd name="connsiteX0" fmla="*/ 21056 w 3557472"/>
              <a:gd name="connsiteY0" fmla="*/ 0 h 1540116"/>
              <a:gd name="connsiteX1" fmla="*/ 458717 w 3557472"/>
              <a:gd name="connsiteY1" fmla="*/ 1383323 h 1540116"/>
              <a:gd name="connsiteX2" fmla="*/ 1748255 w 3557472"/>
              <a:gd name="connsiteY2" fmla="*/ 1383323 h 1540116"/>
              <a:gd name="connsiteX3" fmla="*/ 2318779 w 3557472"/>
              <a:gd name="connsiteY3" fmla="*/ 264922 h 1540116"/>
              <a:gd name="connsiteX4" fmla="*/ 3131579 w 3557472"/>
              <a:gd name="connsiteY4" fmla="*/ 77540 h 1540116"/>
              <a:gd name="connsiteX5" fmla="*/ 3530163 w 3557472"/>
              <a:gd name="connsiteY5" fmla="*/ 161089 h 1540116"/>
              <a:gd name="connsiteX6" fmla="*/ 3522348 w 3557472"/>
              <a:gd name="connsiteY6" fmla="*/ 250092 h 1540116"/>
              <a:gd name="connsiteX7" fmla="*/ 3522348 w 3557472"/>
              <a:gd name="connsiteY7" fmla="*/ 226646 h 1540116"/>
              <a:gd name="connsiteX0" fmla="*/ 21056 w 3526414"/>
              <a:gd name="connsiteY0" fmla="*/ 0 h 1540116"/>
              <a:gd name="connsiteX1" fmla="*/ 458717 w 3526414"/>
              <a:gd name="connsiteY1" fmla="*/ 1383323 h 1540116"/>
              <a:gd name="connsiteX2" fmla="*/ 1748255 w 3526414"/>
              <a:gd name="connsiteY2" fmla="*/ 1383323 h 1540116"/>
              <a:gd name="connsiteX3" fmla="*/ 2318779 w 3526414"/>
              <a:gd name="connsiteY3" fmla="*/ 264922 h 1540116"/>
              <a:gd name="connsiteX4" fmla="*/ 3131579 w 3526414"/>
              <a:gd name="connsiteY4" fmla="*/ 77540 h 1540116"/>
              <a:gd name="connsiteX5" fmla="*/ 3522348 w 3526414"/>
              <a:gd name="connsiteY5" fmla="*/ 250092 h 1540116"/>
              <a:gd name="connsiteX6" fmla="*/ 3522348 w 3526414"/>
              <a:gd name="connsiteY6" fmla="*/ 226646 h 1540116"/>
              <a:gd name="connsiteX0" fmla="*/ 21056 w 3522348"/>
              <a:gd name="connsiteY0" fmla="*/ 0 h 1540116"/>
              <a:gd name="connsiteX1" fmla="*/ 458717 w 3522348"/>
              <a:gd name="connsiteY1" fmla="*/ 1383323 h 1540116"/>
              <a:gd name="connsiteX2" fmla="*/ 1748255 w 3522348"/>
              <a:gd name="connsiteY2" fmla="*/ 1383323 h 1540116"/>
              <a:gd name="connsiteX3" fmla="*/ 2318779 w 3522348"/>
              <a:gd name="connsiteY3" fmla="*/ 264922 h 1540116"/>
              <a:gd name="connsiteX4" fmla="*/ 3131579 w 3522348"/>
              <a:gd name="connsiteY4" fmla="*/ 77540 h 1540116"/>
              <a:gd name="connsiteX5" fmla="*/ 3522348 w 3522348"/>
              <a:gd name="connsiteY5" fmla="*/ 250092 h 1540116"/>
              <a:gd name="connsiteX0" fmla="*/ 15664 w 3516956"/>
              <a:gd name="connsiteY0" fmla="*/ 0 h 1564485"/>
              <a:gd name="connsiteX1" fmla="*/ 570556 w 3516956"/>
              <a:gd name="connsiteY1" fmla="*/ 1422267 h 1564485"/>
              <a:gd name="connsiteX2" fmla="*/ 1742863 w 3516956"/>
              <a:gd name="connsiteY2" fmla="*/ 1383323 h 1564485"/>
              <a:gd name="connsiteX3" fmla="*/ 2313387 w 3516956"/>
              <a:gd name="connsiteY3" fmla="*/ 264922 h 1564485"/>
              <a:gd name="connsiteX4" fmla="*/ 3126187 w 3516956"/>
              <a:gd name="connsiteY4" fmla="*/ 77540 h 1564485"/>
              <a:gd name="connsiteX5" fmla="*/ 3516956 w 3516956"/>
              <a:gd name="connsiteY5" fmla="*/ 250092 h 1564485"/>
              <a:gd name="connsiteX0" fmla="*/ 16153 w 3517445"/>
              <a:gd name="connsiteY0" fmla="*/ 0 h 1579852"/>
              <a:gd name="connsiteX1" fmla="*/ 571045 w 3517445"/>
              <a:gd name="connsiteY1" fmla="*/ 1422267 h 1579852"/>
              <a:gd name="connsiteX2" fmla="*/ 1829321 w 3517445"/>
              <a:gd name="connsiteY2" fmla="*/ 1414478 h 1579852"/>
              <a:gd name="connsiteX3" fmla="*/ 2313876 w 3517445"/>
              <a:gd name="connsiteY3" fmla="*/ 264922 h 1579852"/>
              <a:gd name="connsiteX4" fmla="*/ 3126676 w 3517445"/>
              <a:gd name="connsiteY4" fmla="*/ 77540 h 1579852"/>
              <a:gd name="connsiteX5" fmla="*/ 3517445 w 3517445"/>
              <a:gd name="connsiteY5" fmla="*/ 250092 h 1579852"/>
              <a:gd name="connsiteX0" fmla="*/ 16153 w 3517445"/>
              <a:gd name="connsiteY0" fmla="*/ 0 h 1582579"/>
              <a:gd name="connsiteX1" fmla="*/ 571045 w 3517445"/>
              <a:gd name="connsiteY1" fmla="*/ 1422267 h 1582579"/>
              <a:gd name="connsiteX2" fmla="*/ 1829321 w 3517445"/>
              <a:gd name="connsiteY2" fmla="*/ 1414478 h 1582579"/>
              <a:gd name="connsiteX3" fmla="*/ 2446737 w 3517445"/>
              <a:gd name="connsiteY3" fmla="*/ 218191 h 1582579"/>
              <a:gd name="connsiteX4" fmla="*/ 3126676 w 3517445"/>
              <a:gd name="connsiteY4" fmla="*/ 77540 h 1582579"/>
              <a:gd name="connsiteX5" fmla="*/ 3517445 w 3517445"/>
              <a:gd name="connsiteY5" fmla="*/ 250092 h 1582579"/>
              <a:gd name="connsiteX0" fmla="*/ 16153 w 3517445"/>
              <a:gd name="connsiteY0" fmla="*/ 0 h 1582579"/>
              <a:gd name="connsiteX1" fmla="*/ 571045 w 3517445"/>
              <a:gd name="connsiteY1" fmla="*/ 1422267 h 1582579"/>
              <a:gd name="connsiteX2" fmla="*/ 1829321 w 3517445"/>
              <a:gd name="connsiteY2" fmla="*/ 1414478 h 1582579"/>
              <a:gd name="connsiteX3" fmla="*/ 2446737 w 3517445"/>
              <a:gd name="connsiteY3" fmla="*/ 218191 h 1582579"/>
              <a:gd name="connsiteX4" fmla="*/ 3150122 w 3517445"/>
              <a:gd name="connsiteY4" fmla="*/ 116483 h 1582579"/>
              <a:gd name="connsiteX5" fmla="*/ 3517445 w 3517445"/>
              <a:gd name="connsiteY5" fmla="*/ 250092 h 1582579"/>
              <a:gd name="connsiteX0" fmla="*/ 16153 w 3517445"/>
              <a:gd name="connsiteY0" fmla="*/ 0 h 1578950"/>
              <a:gd name="connsiteX1" fmla="*/ 571045 w 3517445"/>
              <a:gd name="connsiteY1" fmla="*/ 1422267 h 1578950"/>
              <a:gd name="connsiteX2" fmla="*/ 1829321 w 3517445"/>
              <a:gd name="connsiteY2" fmla="*/ 1414478 h 1578950"/>
              <a:gd name="connsiteX3" fmla="*/ 2485814 w 3517445"/>
              <a:gd name="connsiteY3" fmla="*/ 280500 h 1578950"/>
              <a:gd name="connsiteX4" fmla="*/ 3150122 w 3517445"/>
              <a:gd name="connsiteY4" fmla="*/ 116483 h 1578950"/>
              <a:gd name="connsiteX5" fmla="*/ 3517445 w 3517445"/>
              <a:gd name="connsiteY5" fmla="*/ 250092 h 157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17445" h="1578950">
                <a:moveTo>
                  <a:pt x="16153" y="0"/>
                </a:moveTo>
                <a:cubicBezTo>
                  <a:pt x="-79586" y="559451"/>
                  <a:pt x="268850" y="1186521"/>
                  <a:pt x="571045" y="1422267"/>
                </a:cubicBezTo>
                <a:cubicBezTo>
                  <a:pt x="873240" y="1658013"/>
                  <a:pt x="1510193" y="1604772"/>
                  <a:pt x="1829321" y="1414478"/>
                </a:cubicBezTo>
                <a:cubicBezTo>
                  <a:pt x="2148449" y="1224184"/>
                  <a:pt x="2265681" y="496832"/>
                  <a:pt x="2485814" y="280500"/>
                </a:cubicBezTo>
                <a:cubicBezTo>
                  <a:pt x="2705947" y="64168"/>
                  <a:pt x="2978184" y="121551"/>
                  <a:pt x="3150122" y="116483"/>
                </a:cubicBezTo>
                <a:cubicBezTo>
                  <a:pt x="3322060" y="111415"/>
                  <a:pt x="3452317" y="225241"/>
                  <a:pt x="3517445" y="250092"/>
                </a:cubicBezTo>
              </a:path>
            </a:pathLst>
          </a:cu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олилиния: фигура 24">
            <a:extLst>
              <a:ext uri="{FF2B5EF4-FFF2-40B4-BE49-F238E27FC236}">
                <a16:creationId xmlns:a16="http://schemas.microsoft.com/office/drawing/2014/main" id="{7002C657-19F6-4574-8FFD-4F6A40C84316}"/>
              </a:ext>
            </a:extLst>
          </p:cNvPr>
          <p:cNvSpPr/>
          <p:nvPr/>
        </p:nvSpPr>
        <p:spPr>
          <a:xfrm>
            <a:off x="1828800" y="3000995"/>
            <a:ext cx="3634512" cy="485258"/>
          </a:xfrm>
          <a:custGeom>
            <a:avLst/>
            <a:gdLst>
              <a:gd name="connsiteX0" fmla="*/ 0 w 3649169"/>
              <a:gd name="connsiteY0" fmla="*/ 58901 h 277599"/>
              <a:gd name="connsiteX1" fmla="*/ 1813169 w 3649169"/>
              <a:gd name="connsiteY1" fmla="*/ 12009 h 277599"/>
              <a:gd name="connsiteX2" fmla="*/ 3485662 w 3649169"/>
              <a:gd name="connsiteY2" fmla="*/ 254286 h 277599"/>
              <a:gd name="connsiteX3" fmla="*/ 3493477 w 3649169"/>
              <a:gd name="connsiteY3" fmla="*/ 254286 h 277599"/>
              <a:gd name="connsiteX0" fmla="*/ 0 w 3649169"/>
              <a:gd name="connsiteY0" fmla="*/ 47179 h 297442"/>
              <a:gd name="connsiteX1" fmla="*/ 539262 w 3649169"/>
              <a:gd name="connsiteY1" fmla="*/ 297272 h 297442"/>
              <a:gd name="connsiteX2" fmla="*/ 1813169 w 3649169"/>
              <a:gd name="connsiteY2" fmla="*/ 287 h 297442"/>
              <a:gd name="connsiteX3" fmla="*/ 3485662 w 3649169"/>
              <a:gd name="connsiteY3" fmla="*/ 242564 h 297442"/>
              <a:gd name="connsiteX4" fmla="*/ 3493477 w 3649169"/>
              <a:gd name="connsiteY4" fmla="*/ 242564 h 297442"/>
              <a:gd name="connsiteX0" fmla="*/ 0 w 3649169"/>
              <a:gd name="connsiteY0" fmla="*/ 47179 h 297442"/>
              <a:gd name="connsiteX1" fmla="*/ 539262 w 3649169"/>
              <a:gd name="connsiteY1" fmla="*/ 297272 h 297442"/>
              <a:gd name="connsiteX2" fmla="*/ 1813169 w 3649169"/>
              <a:gd name="connsiteY2" fmla="*/ 287 h 297442"/>
              <a:gd name="connsiteX3" fmla="*/ 3485662 w 3649169"/>
              <a:gd name="connsiteY3" fmla="*/ 242564 h 297442"/>
              <a:gd name="connsiteX4" fmla="*/ 3493477 w 3649169"/>
              <a:gd name="connsiteY4" fmla="*/ 242564 h 297442"/>
              <a:gd name="connsiteX0" fmla="*/ 0 w 3649169"/>
              <a:gd name="connsiteY0" fmla="*/ 47179 h 300106"/>
              <a:gd name="connsiteX1" fmla="*/ 539262 w 3649169"/>
              <a:gd name="connsiteY1" fmla="*/ 297272 h 300106"/>
              <a:gd name="connsiteX2" fmla="*/ 1813169 w 3649169"/>
              <a:gd name="connsiteY2" fmla="*/ 287 h 300106"/>
              <a:gd name="connsiteX3" fmla="*/ 3485662 w 3649169"/>
              <a:gd name="connsiteY3" fmla="*/ 242564 h 300106"/>
              <a:gd name="connsiteX4" fmla="*/ 3493477 w 3649169"/>
              <a:gd name="connsiteY4" fmla="*/ 242564 h 300106"/>
              <a:gd name="connsiteX0" fmla="*/ 0 w 3634512"/>
              <a:gd name="connsiteY0" fmla="*/ 148698 h 401625"/>
              <a:gd name="connsiteX1" fmla="*/ 539262 w 3634512"/>
              <a:gd name="connsiteY1" fmla="*/ 398791 h 401625"/>
              <a:gd name="connsiteX2" fmla="*/ 2024184 w 3634512"/>
              <a:gd name="connsiteY2" fmla="*/ 206 h 401625"/>
              <a:gd name="connsiteX3" fmla="*/ 3485662 w 3634512"/>
              <a:gd name="connsiteY3" fmla="*/ 344083 h 401625"/>
              <a:gd name="connsiteX4" fmla="*/ 3493477 w 3634512"/>
              <a:gd name="connsiteY4" fmla="*/ 344083 h 401625"/>
              <a:gd name="connsiteX0" fmla="*/ 0 w 3634512"/>
              <a:gd name="connsiteY0" fmla="*/ 157922 h 410849"/>
              <a:gd name="connsiteX1" fmla="*/ 539262 w 3634512"/>
              <a:gd name="connsiteY1" fmla="*/ 408015 h 410849"/>
              <a:gd name="connsiteX2" fmla="*/ 2024184 w 3634512"/>
              <a:gd name="connsiteY2" fmla="*/ 9430 h 410849"/>
              <a:gd name="connsiteX3" fmla="*/ 3485662 w 3634512"/>
              <a:gd name="connsiteY3" fmla="*/ 353307 h 410849"/>
              <a:gd name="connsiteX4" fmla="*/ 3493477 w 3634512"/>
              <a:gd name="connsiteY4" fmla="*/ 353307 h 410849"/>
              <a:gd name="connsiteX0" fmla="*/ 0 w 3634512"/>
              <a:gd name="connsiteY0" fmla="*/ 149627 h 478464"/>
              <a:gd name="connsiteX1" fmla="*/ 601785 w 3634512"/>
              <a:gd name="connsiteY1" fmla="*/ 477874 h 478464"/>
              <a:gd name="connsiteX2" fmla="*/ 2024184 w 3634512"/>
              <a:gd name="connsiteY2" fmla="*/ 1135 h 478464"/>
              <a:gd name="connsiteX3" fmla="*/ 3485662 w 3634512"/>
              <a:gd name="connsiteY3" fmla="*/ 345012 h 478464"/>
              <a:gd name="connsiteX4" fmla="*/ 3493477 w 3634512"/>
              <a:gd name="connsiteY4" fmla="*/ 345012 h 478464"/>
              <a:gd name="connsiteX0" fmla="*/ 0 w 3634512"/>
              <a:gd name="connsiteY0" fmla="*/ 156421 h 485258"/>
              <a:gd name="connsiteX1" fmla="*/ 601785 w 3634512"/>
              <a:gd name="connsiteY1" fmla="*/ 484668 h 485258"/>
              <a:gd name="connsiteX2" fmla="*/ 1281723 w 3634512"/>
              <a:gd name="connsiteY2" fmla="*/ 140790 h 485258"/>
              <a:gd name="connsiteX3" fmla="*/ 2024184 w 3634512"/>
              <a:gd name="connsiteY3" fmla="*/ 7929 h 485258"/>
              <a:gd name="connsiteX4" fmla="*/ 3485662 w 3634512"/>
              <a:gd name="connsiteY4" fmla="*/ 351806 h 485258"/>
              <a:gd name="connsiteX5" fmla="*/ 3493477 w 3634512"/>
              <a:gd name="connsiteY5" fmla="*/ 351806 h 48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34512" h="485258">
                <a:moveTo>
                  <a:pt x="0" y="156421"/>
                </a:moveTo>
                <a:cubicBezTo>
                  <a:pt x="39077" y="424749"/>
                  <a:pt x="299590" y="492483"/>
                  <a:pt x="601785" y="484668"/>
                </a:cubicBezTo>
                <a:cubicBezTo>
                  <a:pt x="828431" y="495088"/>
                  <a:pt x="1044657" y="220246"/>
                  <a:pt x="1281723" y="140790"/>
                </a:cubicBezTo>
                <a:cubicBezTo>
                  <a:pt x="1518789" y="61334"/>
                  <a:pt x="1656861" y="-27240"/>
                  <a:pt x="2024184" y="7929"/>
                </a:cubicBezTo>
                <a:cubicBezTo>
                  <a:pt x="2391507" y="43098"/>
                  <a:pt x="3240780" y="294493"/>
                  <a:pt x="3485662" y="351806"/>
                </a:cubicBezTo>
                <a:cubicBezTo>
                  <a:pt x="3730544" y="409119"/>
                  <a:pt x="3629595" y="371996"/>
                  <a:pt x="3493477" y="351806"/>
                </a:cubicBezTo>
              </a:path>
            </a:pathLst>
          </a:custGeom>
          <a:noFill/>
          <a:ln w="381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олилиния: фигура 25">
            <a:extLst>
              <a:ext uri="{FF2B5EF4-FFF2-40B4-BE49-F238E27FC236}">
                <a16:creationId xmlns:a16="http://schemas.microsoft.com/office/drawing/2014/main" id="{B0D260E3-EF35-4AF1-ADEC-1C13AAE81DBD}"/>
              </a:ext>
            </a:extLst>
          </p:cNvPr>
          <p:cNvSpPr/>
          <p:nvPr/>
        </p:nvSpPr>
        <p:spPr>
          <a:xfrm>
            <a:off x="4206797" y="3413190"/>
            <a:ext cx="4531327" cy="2723817"/>
          </a:xfrm>
          <a:custGeom>
            <a:avLst/>
            <a:gdLst>
              <a:gd name="connsiteX0" fmla="*/ 107659 w 3620231"/>
              <a:gd name="connsiteY0" fmla="*/ 132756 h 1823785"/>
              <a:gd name="connsiteX1" fmla="*/ 123289 w 3620231"/>
              <a:gd name="connsiteY1" fmla="*/ 1516079 h 1823785"/>
              <a:gd name="connsiteX2" fmla="*/ 1350305 w 3620231"/>
              <a:gd name="connsiteY2" fmla="*/ 1719279 h 1823785"/>
              <a:gd name="connsiteX3" fmla="*/ 2483536 w 3620231"/>
              <a:gd name="connsiteY3" fmla="*/ 187464 h 1823785"/>
              <a:gd name="connsiteX4" fmla="*/ 3491720 w 3620231"/>
              <a:gd name="connsiteY4" fmla="*/ 46787 h 1823785"/>
              <a:gd name="connsiteX5" fmla="*/ 3608951 w 3620231"/>
              <a:gd name="connsiteY5" fmla="*/ 382848 h 1823785"/>
              <a:gd name="connsiteX6" fmla="*/ 3608951 w 3620231"/>
              <a:gd name="connsiteY6" fmla="*/ 359402 h 1823785"/>
              <a:gd name="connsiteX0" fmla="*/ 107659 w 3639616"/>
              <a:gd name="connsiteY0" fmla="*/ 147493 h 1838522"/>
              <a:gd name="connsiteX1" fmla="*/ 123289 w 3639616"/>
              <a:gd name="connsiteY1" fmla="*/ 1530816 h 1838522"/>
              <a:gd name="connsiteX2" fmla="*/ 1350305 w 3639616"/>
              <a:gd name="connsiteY2" fmla="*/ 1734016 h 1838522"/>
              <a:gd name="connsiteX3" fmla="*/ 2483536 w 3639616"/>
              <a:gd name="connsiteY3" fmla="*/ 202201 h 1838522"/>
              <a:gd name="connsiteX4" fmla="*/ 3225997 w 3639616"/>
              <a:gd name="connsiteY4" fmla="*/ 38078 h 1838522"/>
              <a:gd name="connsiteX5" fmla="*/ 3608951 w 3639616"/>
              <a:gd name="connsiteY5" fmla="*/ 397585 h 1838522"/>
              <a:gd name="connsiteX6" fmla="*/ 3608951 w 3639616"/>
              <a:gd name="connsiteY6" fmla="*/ 374139 h 1838522"/>
              <a:gd name="connsiteX0" fmla="*/ 107659 w 3639616"/>
              <a:gd name="connsiteY0" fmla="*/ 159123 h 1851889"/>
              <a:gd name="connsiteX1" fmla="*/ 123289 w 3639616"/>
              <a:gd name="connsiteY1" fmla="*/ 1542446 h 1851889"/>
              <a:gd name="connsiteX2" fmla="*/ 1350305 w 3639616"/>
              <a:gd name="connsiteY2" fmla="*/ 1745646 h 1851889"/>
              <a:gd name="connsiteX3" fmla="*/ 2241259 w 3639616"/>
              <a:gd name="connsiteY3" fmla="*/ 190384 h 1851889"/>
              <a:gd name="connsiteX4" fmla="*/ 3225997 w 3639616"/>
              <a:gd name="connsiteY4" fmla="*/ 49708 h 1851889"/>
              <a:gd name="connsiteX5" fmla="*/ 3608951 w 3639616"/>
              <a:gd name="connsiteY5" fmla="*/ 409215 h 1851889"/>
              <a:gd name="connsiteX6" fmla="*/ 3608951 w 3639616"/>
              <a:gd name="connsiteY6" fmla="*/ 385769 h 1851889"/>
              <a:gd name="connsiteX0" fmla="*/ 107659 w 3639616"/>
              <a:gd name="connsiteY0" fmla="*/ 154484 h 1847250"/>
              <a:gd name="connsiteX1" fmla="*/ 123289 w 3639616"/>
              <a:gd name="connsiteY1" fmla="*/ 1537807 h 1847250"/>
              <a:gd name="connsiteX2" fmla="*/ 1350305 w 3639616"/>
              <a:gd name="connsiteY2" fmla="*/ 1741007 h 1847250"/>
              <a:gd name="connsiteX3" fmla="*/ 2241259 w 3639616"/>
              <a:gd name="connsiteY3" fmla="*/ 185745 h 1847250"/>
              <a:gd name="connsiteX4" fmla="*/ 3225997 w 3639616"/>
              <a:gd name="connsiteY4" fmla="*/ 52885 h 1847250"/>
              <a:gd name="connsiteX5" fmla="*/ 3608951 w 3639616"/>
              <a:gd name="connsiteY5" fmla="*/ 404576 h 1847250"/>
              <a:gd name="connsiteX6" fmla="*/ 3608951 w 3639616"/>
              <a:gd name="connsiteY6" fmla="*/ 381130 h 1847250"/>
              <a:gd name="connsiteX0" fmla="*/ 107659 w 3639616"/>
              <a:gd name="connsiteY0" fmla="*/ 160598 h 1853364"/>
              <a:gd name="connsiteX1" fmla="*/ 123289 w 3639616"/>
              <a:gd name="connsiteY1" fmla="*/ 1543921 h 1853364"/>
              <a:gd name="connsiteX2" fmla="*/ 1350305 w 3639616"/>
              <a:gd name="connsiteY2" fmla="*/ 1747121 h 1853364"/>
              <a:gd name="connsiteX3" fmla="*/ 2241259 w 3639616"/>
              <a:gd name="connsiteY3" fmla="*/ 191859 h 1853364"/>
              <a:gd name="connsiteX4" fmla="*/ 3225997 w 3639616"/>
              <a:gd name="connsiteY4" fmla="*/ 58999 h 1853364"/>
              <a:gd name="connsiteX5" fmla="*/ 3608951 w 3639616"/>
              <a:gd name="connsiteY5" fmla="*/ 410690 h 1853364"/>
              <a:gd name="connsiteX6" fmla="*/ 3608951 w 3639616"/>
              <a:gd name="connsiteY6" fmla="*/ 387244 h 1853364"/>
              <a:gd name="connsiteX0" fmla="*/ 141842 w 3673799"/>
              <a:gd name="connsiteY0" fmla="*/ 149136 h 1703426"/>
              <a:gd name="connsiteX1" fmla="*/ 157472 w 3673799"/>
              <a:gd name="connsiteY1" fmla="*/ 1532459 h 1703426"/>
              <a:gd name="connsiteX2" fmla="*/ 1869041 w 3673799"/>
              <a:gd name="connsiteY2" fmla="*/ 1532459 h 1703426"/>
              <a:gd name="connsiteX3" fmla="*/ 2275442 w 3673799"/>
              <a:gd name="connsiteY3" fmla="*/ 180397 h 1703426"/>
              <a:gd name="connsiteX4" fmla="*/ 3260180 w 3673799"/>
              <a:gd name="connsiteY4" fmla="*/ 47537 h 1703426"/>
              <a:gd name="connsiteX5" fmla="*/ 3643134 w 3673799"/>
              <a:gd name="connsiteY5" fmla="*/ 399228 h 1703426"/>
              <a:gd name="connsiteX6" fmla="*/ 3643134 w 3673799"/>
              <a:gd name="connsiteY6" fmla="*/ 375782 h 1703426"/>
              <a:gd name="connsiteX0" fmla="*/ 21056 w 3553013"/>
              <a:gd name="connsiteY0" fmla="*/ 149136 h 1703426"/>
              <a:gd name="connsiteX1" fmla="*/ 458717 w 3553013"/>
              <a:gd name="connsiteY1" fmla="*/ 1532459 h 1703426"/>
              <a:gd name="connsiteX2" fmla="*/ 1748255 w 3553013"/>
              <a:gd name="connsiteY2" fmla="*/ 1532459 h 1703426"/>
              <a:gd name="connsiteX3" fmla="*/ 2154656 w 3553013"/>
              <a:gd name="connsiteY3" fmla="*/ 180397 h 1703426"/>
              <a:gd name="connsiteX4" fmla="*/ 3139394 w 3553013"/>
              <a:gd name="connsiteY4" fmla="*/ 47537 h 1703426"/>
              <a:gd name="connsiteX5" fmla="*/ 3522348 w 3553013"/>
              <a:gd name="connsiteY5" fmla="*/ 399228 h 1703426"/>
              <a:gd name="connsiteX6" fmla="*/ 3522348 w 3553013"/>
              <a:gd name="connsiteY6" fmla="*/ 375782 h 1703426"/>
              <a:gd name="connsiteX0" fmla="*/ 21056 w 3554742"/>
              <a:gd name="connsiteY0" fmla="*/ 98042 h 1652332"/>
              <a:gd name="connsiteX1" fmla="*/ 458717 w 3554742"/>
              <a:gd name="connsiteY1" fmla="*/ 1481365 h 1652332"/>
              <a:gd name="connsiteX2" fmla="*/ 1748255 w 3554742"/>
              <a:gd name="connsiteY2" fmla="*/ 1481365 h 1652332"/>
              <a:gd name="connsiteX3" fmla="*/ 2154656 w 3554742"/>
              <a:gd name="connsiteY3" fmla="*/ 129303 h 1652332"/>
              <a:gd name="connsiteX4" fmla="*/ 3115948 w 3554742"/>
              <a:gd name="connsiteY4" fmla="*/ 89907 h 1652332"/>
              <a:gd name="connsiteX5" fmla="*/ 3522348 w 3554742"/>
              <a:gd name="connsiteY5" fmla="*/ 348134 h 1652332"/>
              <a:gd name="connsiteX6" fmla="*/ 3522348 w 3554742"/>
              <a:gd name="connsiteY6" fmla="*/ 324688 h 1652332"/>
              <a:gd name="connsiteX0" fmla="*/ 21056 w 3554742"/>
              <a:gd name="connsiteY0" fmla="*/ 12973 h 1557264"/>
              <a:gd name="connsiteX1" fmla="*/ 458717 w 3554742"/>
              <a:gd name="connsiteY1" fmla="*/ 1396296 h 1557264"/>
              <a:gd name="connsiteX2" fmla="*/ 1748255 w 3554742"/>
              <a:gd name="connsiteY2" fmla="*/ 1396296 h 1557264"/>
              <a:gd name="connsiteX3" fmla="*/ 2271886 w 3554742"/>
              <a:gd name="connsiteY3" fmla="*/ 207796 h 1557264"/>
              <a:gd name="connsiteX4" fmla="*/ 3115948 w 3554742"/>
              <a:gd name="connsiteY4" fmla="*/ 4838 h 1557264"/>
              <a:gd name="connsiteX5" fmla="*/ 3522348 w 3554742"/>
              <a:gd name="connsiteY5" fmla="*/ 263065 h 1557264"/>
              <a:gd name="connsiteX6" fmla="*/ 3522348 w 3554742"/>
              <a:gd name="connsiteY6" fmla="*/ 239619 h 1557264"/>
              <a:gd name="connsiteX0" fmla="*/ 21056 w 3553589"/>
              <a:gd name="connsiteY0" fmla="*/ 0 h 1544291"/>
              <a:gd name="connsiteX1" fmla="*/ 458717 w 3553589"/>
              <a:gd name="connsiteY1" fmla="*/ 1383323 h 1544291"/>
              <a:gd name="connsiteX2" fmla="*/ 1748255 w 3553589"/>
              <a:gd name="connsiteY2" fmla="*/ 1383323 h 1544291"/>
              <a:gd name="connsiteX3" fmla="*/ 2271886 w 3553589"/>
              <a:gd name="connsiteY3" fmla="*/ 194823 h 1544291"/>
              <a:gd name="connsiteX4" fmla="*/ 3131579 w 3553589"/>
              <a:gd name="connsiteY4" fmla="*/ 77540 h 1544291"/>
              <a:gd name="connsiteX5" fmla="*/ 3522348 w 3553589"/>
              <a:gd name="connsiteY5" fmla="*/ 250092 h 1544291"/>
              <a:gd name="connsiteX6" fmla="*/ 3522348 w 3553589"/>
              <a:gd name="connsiteY6" fmla="*/ 226646 h 1544291"/>
              <a:gd name="connsiteX0" fmla="*/ 21056 w 3553589"/>
              <a:gd name="connsiteY0" fmla="*/ 0 h 1540116"/>
              <a:gd name="connsiteX1" fmla="*/ 458717 w 3553589"/>
              <a:gd name="connsiteY1" fmla="*/ 1383323 h 1540116"/>
              <a:gd name="connsiteX2" fmla="*/ 1748255 w 3553589"/>
              <a:gd name="connsiteY2" fmla="*/ 1383323 h 1540116"/>
              <a:gd name="connsiteX3" fmla="*/ 2318779 w 3553589"/>
              <a:gd name="connsiteY3" fmla="*/ 264922 h 1540116"/>
              <a:gd name="connsiteX4" fmla="*/ 3131579 w 3553589"/>
              <a:gd name="connsiteY4" fmla="*/ 77540 h 1540116"/>
              <a:gd name="connsiteX5" fmla="*/ 3522348 w 3553589"/>
              <a:gd name="connsiteY5" fmla="*/ 250092 h 1540116"/>
              <a:gd name="connsiteX6" fmla="*/ 3522348 w 3553589"/>
              <a:gd name="connsiteY6" fmla="*/ 226646 h 1540116"/>
              <a:gd name="connsiteX0" fmla="*/ 21056 w 3557472"/>
              <a:gd name="connsiteY0" fmla="*/ 0 h 1540116"/>
              <a:gd name="connsiteX1" fmla="*/ 458717 w 3557472"/>
              <a:gd name="connsiteY1" fmla="*/ 1383323 h 1540116"/>
              <a:gd name="connsiteX2" fmla="*/ 1748255 w 3557472"/>
              <a:gd name="connsiteY2" fmla="*/ 1383323 h 1540116"/>
              <a:gd name="connsiteX3" fmla="*/ 2318779 w 3557472"/>
              <a:gd name="connsiteY3" fmla="*/ 264922 h 1540116"/>
              <a:gd name="connsiteX4" fmla="*/ 3131579 w 3557472"/>
              <a:gd name="connsiteY4" fmla="*/ 77540 h 1540116"/>
              <a:gd name="connsiteX5" fmla="*/ 3530163 w 3557472"/>
              <a:gd name="connsiteY5" fmla="*/ 161089 h 1540116"/>
              <a:gd name="connsiteX6" fmla="*/ 3522348 w 3557472"/>
              <a:gd name="connsiteY6" fmla="*/ 250092 h 1540116"/>
              <a:gd name="connsiteX7" fmla="*/ 3522348 w 3557472"/>
              <a:gd name="connsiteY7" fmla="*/ 226646 h 1540116"/>
              <a:gd name="connsiteX0" fmla="*/ 21056 w 3557472"/>
              <a:gd name="connsiteY0" fmla="*/ 0 h 1540116"/>
              <a:gd name="connsiteX1" fmla="*/ 458717 w 3557472"/>
              <a:gd name="connsiteY1" fmla="*/ 1383323 h 1540116"/>
              <a:gd name="connsiteX2" fmla="*/ 1748255 w 3557472"/>
              <a:gd name="connsiteY2" fmla="*/ 1383323 h 1540116"/>
              <a:gd name="connsiteX3" fmla="*/ 2318779 w 3557472"/>
              <a:gd name="connsiteY3" fmla="*/ 264922 h 1540116"/>
              <a:gd name="connsiteX4" fmla="*/ 3131579 w 3557472"/>
              <a:gd name="connsiteY4" fmla="*/ 77540 h 1540116"/>
              <a:gd name="connsiteX5" fmla="*/ 3530163 w 3557472"/>
              <a:gd name="connsiteY5" fmla="*/ 161089 h 1540116"/>
              <a:gd name="connsiteX6" fmla="*/ 3522348 w 3557472"/>
              <a:gd name="connsiteY6" fmla="*/ 250092 h 1540116"/>
              <a:gd name="connsiteX7" fmla="*/ 3522348 w 3557472"/>
              <a:gd name="connsiteY7" fmla="*/ 226646 h 1540116"/>
              <a:gd name="connsiteX0" fmla="*/ 21056 w 3526414"/>
              <a:gd name="connsiteY0" fmla="*/ 0 h 1540116"/>
              <a:gd name="connsiteX1" fmla="*/ 458717 w 3526414"/>
              <a:gd name="connsiteY1" fmla="*/ 1383323 h 1540116"/>
              <a:gd name="connsiteX2" fmla="*/ 1748255 w 3526414"/>
              <a:gd name="connsiteY2" fmla="*/ 1383323 h 1540116"/>
              <a:gd name="connsiteX3" fmla="*/ 2318779 w 3526414"/>
              <a:gd name="connsiteY3" fmla="*/ 264922 h 1540116"/>
              <a:gd name="connsiteX4" fmla="*/ 3131579 w 3526414"/>
              <a:gd name="connsiteY4" fmla="*/ 77540 h 1540116"/>
              <a:gd name="connsiteX5" fmla="*/ 3522348 w 3526414"/>
              <a:gd name="connsiteY5" fmla="*/ 250092 h 1540116"/>
              <a:gd name="connsiteX6" fmla="*/ 3522348 w 3526414"/>
              <a:gd name="connsiteY6" fmla="*/ 226646 h 1540116"/>
              <a:gd name="connsiteX0" fmla="*/ 21056 w 3522348"/>
              <a:gd name="connsiteY0" fmla="*/ 0 h 1540116"/>
              <a:gd name="connsiteX1" fmla="*/ 458717 w 3522348"/>
              <a:gd name="connsiteY1" fmla="*/ 1383323 h 1540116"/>
              <a:gd name="connsiteX2" fmla="*/ 1748255 w 3522348"/>
              <a:gd name="connsiteY2" fmla="*/ 1383323 h 1540116"/>
              <a:gd name="connsiteX3" fmla="*/ 2318779 w 3522348"/>
              <a:gd name="connsiteY3" fmla="*/ 264922 h 1540116"/>
              <a:gd name="connsiteX4" fmla="*/ 3131579 w 3522348"/>
              <a:gd name="connsiteY4" fmla="*/ 77540 h 1540116"/>
              <a:gd name="connsiteX5" fmla="*/ 3522348 w 3522348"/>
              <a:gd name="connsiteY5" fmla="*/ 250092 h 1540116"/>
              <a:gd name="connsiteX0" fmla="*/ 15664 w 3516956"/>
              <a:gd name="connsiteY0" fmla="*/ 0 h 1564485"/>
              <a:gd name="connsiteX1" fmla="*/ 570556 w 3516956"/>
              <a:gd name="connsiteY1" fmla="*/ 1422267 h 1564485"/>
              <a:gd name="connsiteX2" fmla="*/ 1742863 w 3516956"/>
              <a:gd name="connsiteY2" fmla="*/ 1383323 h 1564485"/>
              <a:gd name="connsiteX3" fmla="*/ 2313387 w 3516956"/>
              <a:gd name="connsiteY3" fmla="*/ 264922 h 1564485"/>
              <a:gd name="connsiteX4" fmla="*/ 3126187 w 3516956"/>
              <a:gd name="connsiteY4" fmla="*/ 77540 h 1564485"/>
              <a:gd name="connsiteX5" fmla="*/ 3516956 w 3516956"/>
              <a:gd name="connsiteY5" fmla="*/ 250092 h 1564485"/>
              <a:gd name="connsiteX0" fmla="*/ 16153 w 3517445"/>
              <a:gd name="connsiteY0" fmla="*/ 0 h 1579852"/>
              <a:gd name="connsiteX1" fmla="*/ 571045 w 3517445"/>
              <a:gd name="connsiteY1" fmla="*/ 1422267 h 1579852"/>
              <a:gd name="connsiteX2" fmla="*/ 1829321 w 3517445"/>
              <a:gd name="connsiteY2" fmla="*/ 1414478 h 1579852"/>
              <a:gd name="connsiteX3" fmla="*/ 2313876 w 3517445"/>
              <a:gd name="connsiteY3" fmla="*/ 264922 h 1579852"/>
              <a:gd name="connsiteX4" fmla="*/ 3126676 w 3517445"/>
              <a:gd name="connsiteY4" fmla="*/ 77540 h 1579852"/>
              <a:gd name="connsiteX5" fmla="*/ 3517445 w 3517445"/>
              <a:gd name="connsiteY5" fmla="*/ 250092 h 1579852"/>
              <a:gd name="connsiteX0" fmla="*/ 16153 w 3517445"/>
              <a:gd name="connsiteY0" fmla="*/ 0 h 1582579"/>
              <a:gd name="connsiteX1" fmla="*/ 571045 w 3517445"/>
              <a:gd name="connsiteY1" fmla="*/ 1422267 h 1582579"/>
              <a:gd name="connsiteX2" fmla="*/ 1829321 w 3517445"/>
              <a:gd name="connsiteY2" fmla="*/ 1414478 h 1582579"/>
              <a:gd name="connsiteX3" fmla="*/ 2446737 w 3517445"/>
              <a:gd name="connsiteY3" fmla="*/ 218191 h 1582579"/>
              <a:gd name="connsiteX4" fmla="*/ 3126676 w 3517445"/>
              <a:gd name="connsiteY4" fmla="*/ 77540 h 1582579"/>
              <a:gd name="connsiteX5" fmla="*/ 3517445 w 3517445"/>
              <a:gd name="connsiteY5" fmla="*/ 250092 h 1582579"/>
              <a:gd name="connsiteX0" fmla="*/ 16153 w 3517445"/>
              <a:gd name="connsiteY0" fmla="*/ 0 h 1582579"/>
              <a:gd name="connsiteX1" fmla="*/ 571045 w 3517445"/>
              <a:gd name="connsiteY1" fmla="*/ 1422267 h 1582579"/>
              <a:gd name="connsiteX2" fmla="*/ 1829321 w 3517445"/>
              <a:gd name="connsiteY2" fmla="*/ 1414478 h 1582579"/>
              <a:gd name="connsiteX3" fmla="*/ 2446737 w 3517445"/>
              <a:gd name="connsiteY3" fmla="*/ 218191 h 1582579"/>
              <a:gd name="connsiteX4" fmla="*/ 3150122 w 3517445"/>
              <a:gd name="connsiteY4" fmla="*/ 116483 h 1582579"/>
              <a:gd name="connsiteX5" fmla="*/ 3517445 w 3517445"/>
              <a:gd name="connsiteY5" fmla="*/ 250092 h 1582579"/>
              <a:gd name="connsiteX0" fmla="*/ 16153 w 3517445"/>
              <a:gd name="connsiteY0" fmla="*/ 0 h 1578950"/>
              <a:gd name="connsiteX1" fmla="*/ 571045 w 3517445"/>
              <a:gd name="connsiteY1" fmla="*/ 1422267 h 1578950"/>
              <a:gd name="connsiteX2" fmla="*/ 1829321 w 3517445"/>
              <a:gd name="connsiteY2" fmla="*/ 1414478 h 1578950"/>
              <a:gd name="connsiteX3" fmla="*/ 2485814 w 3517445"/>
              <a:gd name="connsiteY3" fmla="*/ 280500 h 1578950"/>
              <a:gd name="connsiteX4" fmla="*/ 3150122 w 3517445"/>
              <a:gd name="connsiteY4" fmla="*/ 116483 h 1578950"/>
              <a:gd name="connsiteX5" fmla="*/ 3517445 w 3517445"/>
              <a:gd name="connsiteY5" fmla="*/ 250092 h 1578950"/>
              <a:gd name="connsiteX0" fmla="*/ 13302 w 3514594"/>
              <a:gd name="connsiteY0" fmla="*/ 0 h 1423437"/>
              <a:gd name="connsiteX1" fmla="*/ 661978 w 3514594"/>
              <a:gd name="connsiteY1" fmla="*/ 768021 h 1423437"/>
              <a:gd name="connsiteX2" fmla="*/ 1826470 w 3514594"/>
              <a:gd name="connsiteY2" fmla="*/ 1414478 h 1423437"/>
              <a:gd name="connsiteX3" fmla="*/ 2482963 w 3514594"/>
              <a:gd name="connsiteY3" fmla="*/ 280500 h 1423437"/>
              <a:gd name="connsiteX4" fmla="*/ 3147271 w 3514594"/>
              <a:gd name="connsiteY4" fmla="*/ 116483 h 1423437"/>
              <a:gd name="connsiteX5" fmla="*/ 3514594 w 3514594"/>
              <a:gd name="connsiteY5" fmla="*/ 250092 h 1423437"/>
              <a:gd name="connsiteX0" fmla="*/ 14034 w 3515326"/>
              <a:gd name="connsiteY0" fmla="*/ 0 h 840191"/>
              <a:gd name="connsiteX1" fmla="*/ 662710 w 3515326"/>
              <a:gd name="connsiteY1" fmla="*/ 768021 h 840191"/>
              <a:gd name="connsiteX2" fmla="*/ 1999140 w 3515326"/>
              <a:gd name="connsiteY2" fmla="*/ 752444 h 840191"/>
              <a:gd name="connsiteX3" fmla="*/ 2483695 w 3515326"/>
              <a:gd name="connsiteY3" fmla="*/ 280500 h 840191"/>
              <a:gd name="connsiteX4" fmla="*/ 3148003 w 3515326"/>
              <a:gd name="connsiteY4" fmla="*/ 116483 h 840191"/>
              <a:gd name="connsiteX5" fmla="*/ 3515326 w 3515326"/>
              <a:gd name="connsiteY5" fmla="*/ 250092 h 840191"/>
              <a:gd name="connsiteX0" fmla="*/ 14034 w 3515326"/>
              <a:gd name="connsiteY0" fmla="*/ 0 h 839411"/>
              <a:gd name="connsiteX1" fmla="*/ 662710 w 3515326"/>
              <a:gd name="connsiteY1" fmla="*/ 768021 h 839411"/>
              <a:gd name="connsiteX2" fmla="*/ 1999140 w 3515326"/>
              <a:gd name="connsiteY2" fmla="*/ 752444 h 839411"/>
              <a:gd name="connsiteX3" fmla="*/ 2749418 w 3515326"/>
              <a:gd name="connsiteY3" fmla="*/ 296077 h 839411"/>
              <a:gd name="connsiteX4" fmla="*/ 3148003 w 3515326"/>
              <a:gd name="connsiteY4" fmla="*/ 116483 h 839411"/>
              <a:gd name="connsiteX5" fmla="*/ 3515326 w 3515326"/>
              <a:gd name="connsiteY5" fmla="*/ 250092 h 839411"/>
              <a:gd name="connsiteX0" fmla="*/ 14034 w 4484434"/>
              <a:gd name="connsiteY0" fmla="*/ 1463758 h 2303169"/>
              <a:gd name="connsiteX1" fmla="*/ 662710 w 4484434"/>
              <a:gd name="connsiteY1" fmla="*/ 2231779 h 2303169"/>
              <a:gd name="connsiteX2" fmla="*/ 1999140 w 4484434"/>
              <a:gd name="connsiteY2" fmla="*/ 2216202 h 2303169"/>
              <a:gd name="connsiteX3" fmla="*/ 2749418 w 4484434"/>
              <a:gd name="connsiteY3" fmla="*/ 1759835 h 2303169"/>
              <a:gd name="connsiteX4" fmla="*/ 3148003 w 4484434"/>
              <a:gd name="connsiteY4" fmla="*/ 1580241 h 2303169"/>
              <a:gd name="connsiteX5" fmla="*/ 4484434 w 4484434"/>
              <a:gd name="connsiteY5" fmla="*/ 348 h 2303169"/>
              <a:gd name="connsiteX0" fmla="*/ 14034 w 4484434"/>
              <a:gd name="connsiteY0" fmla="*/ 1463738 h 2303149"/>
              <a:gd name="connsiteX1" fmla="*/ 662710 w 4484434"/>
              <a:gd name="connsiteY1" fmla="*/ 2231759 h 2303149"/>
              <a:gd name="connsiteX2" fmla="*/ 1999140 w 4484434"/>
              <a:gd name="connsiteY2" fmla="*/ 2216182 h 2303149"/>
              <a:gd name="connsiteX3" fmla="*/ 2749418 w 4484434"/>
              <a:gd name="connsiteY3" fmla="*/ 1759815 h 2303149"/>
              <a:gd name="connsiteX4" fmla="*/ 3593480 w 4484434"/>
              <a:gd name="connsiteY4" fmla="*/ 1665896 h 2303149"/>
              <a:gd name="connsiteX5" fmla="*/ 4484434 w 4484434"/>
              <a:gd name="connsiteY5" fmla="*/ 328 h 2303149"/>
              <a:gd name="connsiteX0" fmla="*/ 14034 w 4484434"/>
              <a:gd name="connsiteY0" fmla="*/ 1463750 h 2288547"/>
              <a:gd name="connsiteX1" fmla="*/ 662710 w 4484434"/>
              <a:gd name="connsiteY1" fmla="*/ 2231771 h 2288547"/>
              <a:gd name="connsiteX2" fmla="*/ 1999140 w 4484434"/>
              <a:gd name="connsiteY2" fmla="*/ 2216194 h 2288547"/>
              <a:gd name="connsiteX3" fmla="*/ 3218341 w 4484434"/>
              <a:gd name="connsiteY3" fmla="*/ 2094738 h 2288547"/>
              <a:gd name="connsiteX4" fmla="*/ 3593480 w 4484434"/>
              <a:gd name="connsiteY4" fmla="*/ 1665908 h 2288547"/>
              <a:gd name="connsiteX5" fmla="*/ 4484434 w 4484434"/>
              <a:gd name="connsiteY5" fmla="*/ 340 h 2288547"/>
              <a:gd name="connsiteX0" fmla="*/ 14034 w 4484434"/>
              <a:gd name="connsiteY0" fmla="*/ 1463750 h 2319020"/>
              <a:gd name="connsiteX1" fmla="*/ 662710 w 4484434"/>
              <a:gd name="connsiteY1" fmla="*/ 2231771 h 2319020"/>
              <a:gd name="connsiteX2" fmla="*/ 1999140 w 4484434"/>
              <a:gd name="connsiteY2" fmla="*/ 2286292 h 2319020"/>
              <a:gd name="connsiteX3" fmla="*/ 3218341 w 4484434"/>
              <a:gd name="connsiteY3" fmla="*/ 2094738 h 2319020"/>
              <a:gd name="connsiteX4" fmla="*/ 3593480 w 4484434"/>
              <a:gd name="connsiteY4" fmla="*/ 1665908 h 2319020"/>
              <a:gd name="connsiteX5" fmla="*/ 4484434 w 4484434"/>
              <a:gd name="connsiteY5" fmla="*/ 340 h 2319020"/>
              <a:gd name="connsiteX0" fmla="*/ 14034 w 4484434"/>
              <a:gd name="connsiteY0" fmla="*/ 1679016 h 2534286"/>
              <a:gd name="connsiteX1" fmla="*/ 662710 w 4484434"/>
              <a:gd name="connsiteY1" fmla="*/ 2447037 h 2534286"/>
              <a:gd name="connsiteX2" fmla="*/ 1999140 w 4484434"/>
              <a:gd name="connsiteY2" fmla="*/ 2501558 h 2534286"/>
              <a:gd name="connsiteX3" fmla="*/ 3218341 w 4484434"/>
              <a:gd name="connsiteY3" fmla="*/ 2310004 h 2534286"/>
              <a:gd name="connsiteX4" fmla="*/ 3593480 w 4484434"/>
              <a:gd name="connsiteY4" fmla="*/ 1881174 h 2534286"/>
              <a:gd name="connsiteX5" fmla="*/ 3639849 w 4484434"/>
              <a:gd name="connsiteY5" fmla="*/ 78911 h 2534286"/>
              <a:gd name="connsiteX6" fmla="*/ 4484434 w 4484434"/>
              <a:gd name="connsiteY6" fmla="*/ 215606 h 2534286"/>
              <a:gd name="connsiteX0" fmla="*/ 14034 w 4484434"/>
              <a:gd name="connsiteY0" fmla="*/ 1867043 h 2722313"/>
              <a:gd name="connsiteX1" fmla="*/ 662710 w 4484434"/>
              <a:gd name="connsiteY1" fmla="*/ 2635064 h 2722313"/>
              <a:gd name="connsiteX2" fmla="*/ 1999140 w 4484434"/>
              <a:gd name="connsiteY2" fmla="*/ 2689585 h 2722313"/>
              <a:gd name="connsiteX3" fmla="*/ 3218341 w 4484434"/>
              <a:gd name="connsiteY3" fmla="*/ 2498031 h 2722313"/>
              <a:gd name="connsiteX4" fmla="*/ 3593480 w 4484434"/>
              <a:gd name="connsiteY4" fmla="*/ 2069201 h 2722313"/>
              <a:gd name="connsiteX5" fmla="*/ 3639849 w 4484434"/>
              <a:gd name="connsiteY5" fmla="*/ 266938 h 2722313"/>
              <a:gd name="connsiteX6" fmla="*/ 4335418 w 4484434"/>
              <a:gd name="connsiteY6" fmla="*/ 9913 h 2722313"/>
              <a:gd name="connsiteX7" fmla="*/ 4484434 w 4484434"/>
              <a:gd name="connsiteY7" fmla="*/ 403633 h 2722313"/>
              <a:gd name="connsiteX0" fmla="*/ 14034 w 4484434"/>
              <a:gd name="connsiteY0" fmla="*/ 1867043 h 2722313"/>
              <a:gd name="connsiteX1" fmla="*/ 662710 w 4484434"/>
              <a:gd name="connsiteY1" fmla="*/ 2635064 h 2722313"/>
              <a:gd name="connsiteX2" fmla="*/ 1999140 w 4484434"/>
              <a:gd name="connsiteY2" fmla="*/ 2689585 h 2722313"/>
              <a:gd name="connsiteX3" fmla="*/ 3218341 w 4484434"/>
              <a:gd name="connsiteY3" fmla="*/ 2498031 h 2722313"/>
              <a:gd name="connsiteX4" fmla="*/ 3788864 w 4484434"/>
              <a:gd name="connsiteY4" fmla="*/ 2092566 h 2722313"/>
              <a:gd name="connsiteX5" fmla="*/ 3639849 w 4484434"/>
              <a:gd name="connsiteY5" fmla="*/ 266938 h 2722313"/>
              <a:gd name="connsiteX6" fmla="*/ 4335418 w 4484434"/>
              <a:gd name="connsiteY6" fmla="*/ 9913 h 2722313"/>
              <a:gd name="connsiteX7" fmla="*/ 4484434 w 4484434"/>
              <a:gd name="connsiteY7" fmla="*/ 403633 h 2722313"/>
              <a:gd name="connsiteX0" fmla="*/ 14034 w 4484434"/>
              <a:gd name="connsiteY0" fmla="*/ 1867043 h 2714496"/>
              <a:gd name="connsiteX1" fmla="*/ 662710 w 4484434"/>
              <a:gd name="connsiteY1" fmla="*/ 2635064 h 2714496"/>
              <a:gd name="connsiteX2" fmla="*/ 1999140 w 4484434"/>
              <a:gd name="connsiteY2" fmla="*/ 2689585 h 2714496"/>
              <a:gd name="connsiteX3" fmla="*/ 3484064 w 4484434"/>
              <a:gd name="connsiteY3" fmla="*/ 2630437 h 2714496"/>
              <a:gd name="connsiteX4" fmla="*/ 3788864 w 4484434"/>
              <a:gd name="connsiteY4" fmla="*/ 2092566 h 2714496"/>
              <a:gd name="connsiteX5" fmla="*/ 3639849 w 4484434"/>
              <a:gd name="connsiteY5" fmla="*/ 266938 h 2714496"/>
              <a:gd name="connsiteX6" fmla="*/ 4335418 w 4484434"/>
              <a:gd name="connsiteY6" fmla="*/ 9913 h 2714496"/>
              <a:gd name="connsiteX7" fmla="*/ 4484434 w 4484434"/>
              <a:gd name="connsiteY7" fmla="*/ 403633 h 2714496"/>
              <a:gd name="connsiteX0" fmla="*/ 14034 w 4484434"/>
              <a:gd name="connsiteY0" fmla="*/ 1867043 h 2714496"/>
              <a:gd name="connsiteX1" fmla="*/ 662710 w 4484434"/>
              <a:gd name="connsiteY1" fmla="*/ 2635064 h 2714496"/>
              <a:gd name="connsiteX2" fmla="*/ 1999140 w 4484434"/>
              <a:gd name="connsiteY2" fmla="*/ 2689585 h 2714496"/>
              <a:gd name="connsiteX3" fmla="*/ 3484064 w 4484434"/>
              <a:gd name="connsiteY3" fmla="*/ 2630437 h 2714496"/>
              <a:gd name="connsiteX4" fmla="*/ 3788864 w 4484434"/>
              <a:gd name="connsiteY4" fmla="*/ 2092566 h 2714496"/>
              <a:gd name="connsiteX5" fmla="*/ 3796156 w 4484434"/>
              <a:gd name="connsiteY5" fmla="*/ 266938 h 2714496"/>
              <a:gd name="connsiteX6" fmla="*/ 4335418 w 4484434"/>
              <a:gd name="connsiteY6" fmla="*/ 9913 h 2714496"/>
              <a:gd name="connsiteX7" fmla="*/ 4484434 w 4484434"/>
              <a:gd name="connsiteY7" fmla="*/ 403633 h 2714496"/>
              <a:gd name="connsiteX0" fmla="*/ 14034 w 4489803"/>
              <a:gd name="connsiteY0" fmla="*/ 1867043 h 2714496"/>
              <a:gd name="connsiteX1" fmla="*/ 662710 w 4489803"/>
              <a:gd name="connsiteY1" fmla="*/ 2635064 h 2714496"/>
              <a:gd name="connsiteX2" fmla="*/ 1999140 w 4489803"/>
              <a:gd name="connsiteY2" fmla="*/ 2689585 h 2714496"/>
              <a:gd name="connsiteX3" fmla="*/ 3484064 w 4489803"/>
              <a:gd name="connsiteY3" fmla="*/ 2630437 h 2714496"/>
              <a:gd name="connsiteX4" fmla="*/ 3788864 w 4489803"/>
              <a:gd name="connsiteY4" fmla="*/ 2092566 h 2714496"/>
              <a:gd name="connsiteX5" fmla="*/ 3796156 w 4489803"/>
              <a:gd name="connsiteY5" fmla="*/ 266938 h 2714496"/>
              <a:gd name="connsiteX6" fmla="*/ 4421387 w 4489803"/>
              <a:gd name="connsiteY6" fmla="*/ 9913 h 2714496"/>
              <a:gd name="connsiteX7" fmla="*/ 4484434 w 4489803"/>
              <a:gd name="connsiteY7" fmla="*/ 403633 h 2714496"/>
              <a:gd name="connsiteX0" fmla="*/ 14034 w 4531327"/>
              <a:gd name="connsiteY0" fmla="*/ 1867043 h 2714496"/>
              <a:gd name="connsiteX1" fmla="*/ 662710 w 4531327"/>
              <a:gd name="connsiteY1" fmla="*/ 2635064 h 2714496"/>
              <a:gd name="connsiteX2" fmla="*/ 1999140 w 4531327"/>
              <a:gd name="connsiteY2" fmla="*/ 2689585 h 2714496"/>
              <a:gd name="connsiteX3" fmla="*/ 3484064 w 4531327"/>
              <a:gd name="connsiteY3" fmla="*/ 2630437 h 2714496"/>
              <a:gd name="connsiteX4" fmla="*/ 3788864 w 4531327"/>
              <a:gd name="connsiteY4" fmla="*/ 2092566 h 2714496"/>
              <a:gd name="connsiteX5" fmla="*/ 3796156 w 4531327"/>
              <a:gd name="connsiteY5" fmla="*/ 266938 h 2714496"/>
              <a:gd name="connsiteX6" fmla="*/ 4421387 w 4531327"/>
              <a:gd name="connsiteY6" fmla="*/ 9913 h 2714496"/>
              <a:gd name="connsiteX7" fmla="*/ 4531327 w 4531327"/>
              <a:gd name="connsiteY7" fmla="*/ 411421 h 2714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1327" h="2714496">
                <a:moveTo>
                  <a:pt x="14034" y="1867043"/>
                </a:moveTo>
                <a:cubicBezTo>
                  <a:pt x="-81705" y="2426494"/>
                  <a:pt x="331859" y="2497974"/>
                  <a:pt x="662710" y="2635064"/>
                </a:cubicBezTo>
                <a:cubicBezTo>
                  <a:pt x="993561" y="2772154"/>
                  <a:pt x="1528914" y="2690356"/>
                  <a:pt x="1999140" y="2689585"/>
                </a:cubicBezTo>
                <a:cubicBezTo>
                  <a:pt x="2469366" y="2688814"/>
                  <a:pt x="3185777" y="2729940"/>
                  <a:pt x="3484064" y="2630437"/>
                </a:cubicBezTo>
                <a:cubicBezTo>
                  <a:pt x="3782351" y="2530934"/>
                  <a:pt x="3736849" y="2486482"/>
                  <a:pt x="3788864" y="2092566"/>
                </a:cubicBezTo>
                <a:cubicBezTo>
                  <a:pt x="3840879" y="1698650"/>
                  <a:pt x="3698551" y="554334"/>
                  <a:pt x="3796156" y="266938"/>
                </a:cubicBezTo>
                <a:cubicBezTo>
                  <a:pt x="3893761" y="-20458"/>
                  <a:pt x="4280623" y="-12869"/>
                  <a:pt x="4421387" y="9913"/>
                </a:cubicBezTo>
                <a:cubicBezTo>
                  <a:pt x="4562151" y="32695"/>
                  <a:pt x="4480440" y="401620"/>
                  <a:pt x="4531327" y="411421"/>
                </a:cubicBezTo>
              </a:path>
            </a:pathLst>
          </a:cu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олилиния: фигура 26">
            <a:extLst>
              <a:ext uri="{FF2B5EF4-FFF2-40B4-BE49-F238E27FC236}">
                <a16:creationId xmlns:a16="http://schemas.microsoft.com/office/drawing/2014/main" id="{85E65556-06A6-4BBD-A9F1-2561E7E36D59}"/>
              </a:ext>
            </a:extLst>
          </p:cNvPr>
          <p:cNvSpPr/>
          <p:nvPr/>
        </p:nvSpPr>
        <p:spPr>
          <a:xfrm>
            <a:off x="5316088" y="3133954"/>
            <a:ext cx="4501661" cy="2800754"/>
          </a:xfrm>
          <a:custGeom>
            <a:avLst/>
            <a:gdLst>
              <a:gd name="connsiteX0" fmla="*/ 0 w 3649169"/>
              <a:gd name="connsiteY0" fmla="*/ 58901 h 277599"/>
              <a:gd name="connsiteX1" fmla="*/ 1813169 w 3649169"/>
              <a:gd name="connsiteY1" fmla="*/ 12009 h 277599"/>
              <a:gd name="connsiteX2" fmla="*/ 3485662 w 3649169"/>
              <a:gd name="connsiteY2" fmla="*/ 254286 h 277599"/>
              <a:gd name="connsiteX3" fmla="*/ 3493477 w 3649169"/>
              <a:gd name="connsiteY3" fmla="*/ 254286 h 277599"/>
              <a:gd name="connsiteX0" fmla="*/ 0 w 3649169"/>
              <a:gd name="connsiteY0" fmla="*/ 47179 h 297442"/>
              <a:gd name="connsiteX1" fmla="*/ 539262 w 3649169"/>
              <a:gd name="connsiteY1" fmla="*/ 297272 h 297442"/>
              <a:gd name="connsiteX2" fmla="*/ 1813169 w 3649169"/>
              <a:gd name="connsiteY2" fmla="*/ 287 h 297442"/>
              <a:gd name="connsiteX3" fmla="*/ 3485662 w 3649169"/>
              <a:gd name="connsiteY3" fmla="*/ 242564 h 297442"/>
              <a:gd name="connsiteX4" fmla="*/ 3493477 w 3649169"/>
              <a:gd name="connsiteY4" fmla="*/ 242564 h 297442"/>
              <a:gd name="connsiteX0" fmla="*/ 0 w 3649169"/>
              <a:gd name="connsiteY0" fmla="*/ 47179 h 297442"/>
              <a:gd name="connsiteX1" fmla="*/ 539262 w 3649169"/>
              <a:gd name="connsiteY1" fmla="*/ 297272 h 297442"/>
              <a:gd name="connsiteX2" fmla="*/ 1813169 w 3649169"/>
              <a:gd name="connsiteY2" fmla="*/ 287 h 297442"/>
              <a:gd name="connsiteX3" fmla="*/ 3485662 w 3649169"/>
              <a:gd name="connsiteY3" fmla="*/ 242564 h 297442"/>
              <a:gd name="connsiteX4" fmla="*/ 3493477 w 3649169"/>
              <a:gd name="connsiteY4" fmla="*/ 242564 h 297442"/>
              <a:gd name="connsiteX0" fmla="*/ 0 w 3649169"/>
              <a:gd name="connsiteY0" fmla="*/ 47179 h 300106"/>
              <a:gd name="connsiteX1" fmla="*/ 539262 w 3649169"/>
              <a:gd name="connsiteY1" fmla="*/ 297272 h 300106"/>
              <a:gd name="connsiteX2" fmla="*/ 1813169 w 3649169"/>
              <a:gd name="connsiteY2" fmla="*/ 287 h 300106"/>
              <a:gd name="connsiteX3" fmla="*/ 3485662 w 3649169"/>
              <a:gd name="connsiteY3" fmla="*/ 242564 h 300106"/>
              <a:gd name="connsiteX4" fmla="*/ 3493477 w 3649169"/>
              <a:gd name="connsiteY4" fmla="*/ 242564 h 300106"/>
              <a:gd name="connsiteX0" fmla="*/ 0 w 3634512"/>
              <a:gd name="connsiteY0" fmla="*/ 148698 h 401625"/>
              <a:gd name="connsiteX1" fmla="*/ 539262 w 3634512"/>
              <a:gd name="connsiteY1" fmla="*/ 398791 h 401625"/>
              <a:gd name="connsiteX2" fmla="*/ 2024184 w 3634512"/>
              <a:gd name="connsiteY2" fmla="*/ 206 h 401625"/>
              <a:gd name="connsiteX3" fmla="*/ 3485662 w 3634512"/>
              <a:gd name="connsiteY3" fmla="*/ 344083 h 401625"/>
              <a:gd name="connsiteX4" fmla="*/ 3493477 w 3634512"/>
              <a:gd name="connsiteY4" fmla="*/ 344083 h 401625"/>
              <a:gd name="connsiteX0" fmla="*/ 0 w 3634512"/>
              <a:gd name="connsiteY0" fmla="*/ 157922 h 410849"/>
              <a:gd name="connsiteX1" fmla="*/ 539262 w 3634512"/>
              <a:gd name="connsiteY1" fmla="*/ 408015 h 410849"/>
              <a:gd name="connsiteX2" fmla="*/ 2024184 w 3634512"/>
              <a:gd name="connsiteY2" fmla="*/ 9430 h 410849"/>
              <a:gd name="connsiteX3" fmla="*/ 3485662 w 3634512"/>
              <a:gd name="connsiteY3" fmla="*/ 353307 h 410849"/>
              <a:gd name="connsiteX4" fmla="*/ 3493477 w 3634512"/>
              <a:gd name="connsiteY4" fmla="*/ 353307 h 410849"/>
              <a:gd name="connsiteX0" fmla="*/ 0 w 3634512"/>
              <a:gd name="connsiteY0" fmla="*/ 149627 h 478464"/>
              <a:gd name="connsiteX1" fmla="*/ 601785 w 3634512"/>
              <a:gd name="connsiteY1" fmla="*/ 477874 h 478464"/>
              <a:gd name="connsiteX2" fmla="*/ 2024184 w 3634512"/>
              <a:gd name="connsiteY2" fmla="*/ 1135 h 478464"/>
              <a:gd name="connsiteX3" fmla="*/ 3485662 w 3634512"/>
              <a:gd name="connsiteY3" fmla="*/ 345012 h 478464"/>
              <a:gd name="connsiteX4" fmla="*/ 3493477 w 3634512"/>
              <a:gd name="connsiteY4" fmla="*/ 345012 h 478464"/>
              <a:gd name="connsiteX0" fmla="*/ 0 w 3634512"/>
              <a:gd name="connsiteY0" fmla="*/ 156421 h 485258"/>
              <a:gd name="connsiteX1" fmla="*/ 601785 w 3634512"/>
              <a:gd name="connsiteY1" fmla="*/ 484668 h 485258"/>
              <a:gd name="connsiteX2" fmla="*/ 1281723 w 3634512"/>
              <a:gd name="connsiteY2" fmla="*/ 140790 h 485258"/>
              <a:gd name="connsiteX3" fmla="*/ 2024184 w 3634512"/>
              <a:gd name="connsiteY3" fmla="*/ 7929 h 485258"/>
              <a:gd name="connsiteX4" fmla="*/ 3485662 w 3634512"/>
              <a:gd name="connsiteY4" fmla="*/ 351806 h 485258"/>
              <a:gd name="connsiteX5" fmla="*/ 3493477 w 3634512"/>
              <a:gd name="connsiteY5" fmla="*/ 351806 h 485258"/>
              <a:gd name="connsiteX0" fmla="*/ 0 w 3572583"/>
              <a:gd name="connsiteY0" fmla="*/ 868622 h 1197459"/>
              <a:gd name="connsiteX1" fmla="*/ 601785 w 3572583"/>
              <a:gd name="connsiteY1" fmla="*/ 1196869 h 1197459"/>
              <a:gd name="connsiteX2" fmla="*/ 1281723 w 3572583"/>
              <a:gd name="connsiteY2" fmla="*/ 852991 h 1197459"/>
              <a:gd name="connsiteX3" fmla="*/ 3016737 w 3572583"/>
              <a:gd name="connsiteY3" fmla="*/ 1115 h 1197459"/>
              <a:gd name="connsiteX4" fmla="*/ 3485662 w 3572583"/>
              <a:gd name="connsiteY4" fmla="*/ 1064007 h 1197459"/>
              <a:gd name="connsiteX5" fmla="*/ 3493477 w 3572583"/>
              <a:gd name="connsiteY5" fmla="*/ 1064007 h 1197459"/>
              <a:gd name="connsiteX0" fmla="*/ 0 w 3838756"/>
              <a:gd name="connsiteY0" fmla="*/ 868622 h 1197459"/>
              <a:gd name="connsiteX1" fmla="*/ 601785 w 3838756"/>
              <a:gd name="connsiteY1" fmla="*/ 1196869 h 1197459"/>
              <a:gd name="connsiteX2" fmla="*/ 1281723 w 3838756"/>
              <a:gd name="connsiteY2" fmla="*/ 852991 h 1197459"/>
              <a:gd name="connsiteX3" fmla="*/ 3016737 w 3838756"/>
              <a:gd name="connsiteY3" fmla="*/ 1115 h 1197459"/>
              <a:gd name="connsiteX4" fmla="*/ 3485662 w 3838756"/>
              <a:gd name="connsiteY4" fmla="*/ 1064007 h 1197459"/>
              <a:gd name="connsiteX5" fmla="*/ 3806092 w 3838756"/>
              <a:gd name="connsiteY5" fmla="*/ 868622 h 1197459"/>
              <a:gd name="connsiteX0" fmla="*/ 0 w 3485662"/>
              <a:gd name="connsiteY0" fmla="*/ 868622 h 1197459"/>
              <a:gd name="connsiteX1" fmla="*/ 601785 w 3485662"/>
              <a:gd name="connsiteY1" fmla="*/ 1196869 h 1197459"/>
              <a:gd name="connsiteX2" fmla="*/ 1281723 w 3485662"/>
              <a:gd name="connsiteY2" fmla="*/ 852991 h 1197459"/>
              <a:gd name="connsiteX3" fmla="*/ 3016737 w 3485662"/>
              <a:gd name="connsiteY3" fmla="*/ 1115 h 1197459"/>
              <a:gd name="connsiteX4" fmla="*/ 3485662 w 3485662"/>
              <a:gd name="connsiteY4" fmla="*/ 1064007 h 1197459"/>
              <a:gd name="connsiteX0" fmla="*/ 0 w 3571631"/>
              <a:gd name="connsiteY0" fmla="*/ 869342 h 1198179"/>
              <a:gd name="connsiteX1" fmla="*/ 601785 w 3571631"/>
              <a:gd name="connsiteY1" fmla="*/ 1197589 h 1198179"/>
              <a:gd name="connsiteX2" fmla="*/ 1281723 w 3571631"/>
              <a:gd name="connsiteY2" fmla="*/ 853711 h 1198179"/>
              <a:gd name="connsiteX3" fmla="*/ 3016737 w 3571631"/>
              <a:gd name="connsiteY3" fmla="*/ 1835 h 1198179"/>
              <a:gd name="connsiteX4" fmla="*/ 3571631 w 3571631"/>
              <a:gd name="connsiteY4" fmla="*/ 1127250 h 1198179"/>
              <a:gd name="connsiteX0" fmla="*/ 0 w 3597808"/>
              <a:gd name="connsiteY0" fmla="*/ 211488 h 540325"/>
              <a:gd name="connsiteX1" fmla="*/ 601785 w 3597808"/>
              <a:gd name="connsiteY1" fmla="*/ 539735 h 540325"/>
              <a:gd name="connsiteX2" fmla="*/ 1281723 w 3597808"/>
              <a:gd name="connsiteY2" fmla="*/ 195857 h 540325"/>
              <a:gd name="connsiteX3" fmla="*/ 3415322 w 3597808"/>
              <a:gd name="connsiteY3" fmla="*/ 8289 h 540325"/>
              <a:gd name="connsiteX4" fmla="*/ 3571631 w 3597808"/>
              <a:gd name="connsiteY4" fmla="*/ 469396 h 540325"/>
              <a:gd name="connsiteX0" fmla="*/ 0 w 3571631"/>
              <a:gd name="connsiteY0" fmla="*/ 302541 h 631378"/>
              <a:gd name="connsiteX1" fmla="*/ 601785 w 3571631"/>
              <a:gd name="connsiteY1" fmla="*/ 630788 h 631378"/>
              <a:gd name="connsiteX2" fmla="*/ 1281723 w 3571631"/>
              <a:gd name="connsiteY2" fmla="*/ 286910 h 631378"/>
              <a:gd name="connsiteX3" fmla="*/ 3188676 w 3571631"/>
              <a:gd name="connsiteY3" fmla="*/ 5558 h 631378"/>
              <a:gd name="connsiteX4" fmla="*/ 3571631 w 3571631"/>
              <a:gd name="connsiteY4" fmla="*/ 560449 h 631378"/>
              <a:gd name="connsiteX0" fmla="*/ 0 w 3571631"/>
              <a:gd name="connsiteY0" fmla="*/ 452014 h 780851"/>
              <a:gd name="connsiteX1" fmla="*/ 601785 w 3571631"/>
              <a:gd name="connsiteY1" fmla="*/ 780261 h 780851"/>
              <a:gd name="connsiteX2" fmla="*/ 2071077 w 3571631"/>
              <a:gd name="connsiteY2" fmla="*/ 29983 h 780851"/>
              <a:gd name="connsiteX3" fmla="*/ 3188676 w 3571631"/>
              <a:gd name="connsiteY3" fmla="*/ 155031 h 780851"/>
              <a:gd name="connsiteX4" fmla="*/ 3571631 w 3571631"/>
              <a:gd name="connsiteY4" fmla="*/ 709922 h 780851"/>
              <a:gd name="connsiteX0" fmla="*/ 0 w 3571631"/>
              <a:gd name="connsiteY0" fmla="*/ 433267 h 762104"/>
              <a:gd name="connsiteX1" fmla="*/ 601785 w 3571631"/>
              <a:gd name="connsiteY1" fmla="*/ 761514 h 762104"/>
              <a:gd name="connsiteX2" fmla="*/ 1428590 w 3571631"/>
              <a:gd name="connsiteY2" fmla="*/ 359525 h 762104"/>
              <a:gd name="connsiteX3" fmla="*/ 2071077 w 3571631"/>
              <a:gd name="connsiteY3" fmla="*/ 11236 h 762104"/>
              <a:gd name="connsiteX4" fmla="*/ 3188676 w 3571631"/>
              <a:gd name="connsiteY4" fmla="*/ 136284 h 762104"/>
              <a:gd name="connsiteX5" fmla="*/ 3571631 w 3571631"/>
              <a:gd name="connsiteY5" fmla="*/ 691175 h 762104"/>
              <a:gd name="connsiteX0" fmla="*/ 0 w 3571631"/>
              <a:gd name="connsiteY0" fmla="*/ 433267 h 2738829"/>
              <a:gd name="connsiteX1" fmla="*/ 1383323 w 3571631"/>
              <a:gd name="connsiteY1" fmla="*/ 2738807 h 2738829"/>
              <a:gd name="connsiteX2" fmla="*/ 1428590 w 3571631"/>
              <a:gd name="connsiteY2" fmla="*/ 359525 h 2738829"/>
              <a:gd name="connsiteX3" fmla="*/ 2071077 w 3571631"/>
              <a:gd name="connsiteY3" fmla="*/ 11236 h 2738829"/>
              <a:gd name="connsiteX4" fmla="*/ 3188676 w 3571631"/>
              <a:gd name="connsiteY4" fmla="*/ 136284 h 2738829"/>
              <a:gd name="connsiteX5" fmla="*/ 3571631 w 3571631"/>
              <a:gd name="connsiteY5" fmla="*/ 691175 h 2738829"/>
              <a:gd name="connsiteX0" fmla="*/ 0 w 2696308"/>
              <a:gd name="connsiteY0" fmla="*/ 2168283 h 2738951"/>
              <a:gd name="connsiteX1" fmla="*/ 508000 w 2696308"/>
              <a:gd name="connsiteY1" fmla="*/ 2738807 h 2738951"/>
              <a:gd name="connsiteX2" fmla="*/ 553267 w 2696308"/>
              <a:gd name="connsiteY2" fmla="*/ 359525 h 2738951"/>
              <a:gd name="connsiteX3" fmla="*/ 1195754 w 2696308"/>
              <a:gd name="connsiteY3" fmla="*/ 11236 h 2738951"/>
              <a:gd name="connsiteX4" fmla="*/ 2313353 w 2696308"/>
              <a:gd name="connsiteY4" fmla="*/ 136284 h 2738951"/>
              <a:gd name="connsiteX5" fmla="*/ 2696308 w 2696308"/>
              <a:gd name="connsiteY5" fmla="*/ 691175 h 2738951"/>
              <a:gd name="connsiteX0" fmla="*/ 0 w 4501661"/>
              <a:gd name="connsiteY0" fmla="*/ 2191729 h 2738963"/>
              <a:gd name="connsiteX1" fmla="*/ 2313353 w 4501661"/>
              <a:gd name="connsiteY1" fmla="*/ 2738807 h 2738963"/>
              <a:gd name="connsiteX2" fmla="*/ 2358620 w 4501661"/>
              <a:gd name="connsiteY2" fmla="*/ 359525 h 2738963"/>
              <a:gd name="connsiteX3" fmla="*/ 3001107 w 4501661"/>
              <a:gd name="connsiteY3" fmla="*/ 11236 h 2738963"/>
              <a:gd name="connsiteX4" fmla="*/ 4118706 w 4501661"/>
              <a:gd name="connsiteY4" fmla="*/ 136284 h 2738963"/>
              <a:gd name="connsiteX5" fmla="*/ 4501661 w 4501661"/>
              <a:gd name="connsiteY5" fmla="*/ 691175 h 2738963"/>
              <a:gd name="connsiteX0" fmla="*/ 0 w 4501661"/>
              <a:gd name="connsiteY0" fmla="*/ 2191729 h 2896740"/>
              <a:gd name="connsiteX1" fmla="*/ 623604 w 4501661"/>
              <a:gd name="connsiteY1" fmla="*/ 2633801 h 2896740"/>
              <a:gd name="connsiteX2" fmla="*/ 2313353 w 4501661"/>
              <a:gd name="connsiteY2" fmla="*/ 2738807 h 2896740"/>
              <a:gd name="connsiteX3" fmla="*/ 2358620 w 4501661"/>
              <a:gd name="connsiteY3" fmla="*/ 359525 h 2896740"/>
              <a:gd name="connsiteX4" fmla="*/ 3001107 w 4501661"/>
              <a:gd name="connsiteY4" fmla="*/ 11236 h 2896740"/>
              <a:gd name="connsiteX5" fmla="*/ 4118706 w 4501661"/>
              <a:gd name="connsiteY5" fmla="*/ 136284 h 2896740"/>
              <a:gd name="connsiteX6" fmla="*/ 4501661 w 4501661"/>
              <a:gd name="connsiteY6" fmla="*/ 691175 h 2896740"/>
              <a:gd name="connsiteX0" fmla="*/ 0 w 4501661"/>
              <a:gd name="connsiteY0" fmla="*/ 2191729 h 2896740"/>
              <a:gd name="connsiteX1" fmla="*/ 623604 w 4501661"/>
              <a:gd name="connsiteY1" fmla="*/ 2633801 h 2896740"/>
              <a:gd name="connsiteX2" fmla="*/ 2313353 w 4501661"/>
              <a:gd name="connsiteY2" fmla="*/ 2738807 h 2896740"/>
              <a:gd name="connsiteX3" fmla="*/ 2358620 w 4501661"/>
              <a:gd name="connsiteY3" fmla="*/ 359525 h 2896740"/>
              <a:gd name="connsiteX4" fmla="*/ 3001107 w 4501661"/>
              <a:gd name="connsiteY4" fmla="*/ 11236 h 2896740"/>
              <a:gd name="connsiteX5" fmla="*/ 4118706 w 4501661"/>
              <a:gd name="connsiteY5" fmla="*/ 136284 h 2896740"/>
              <a:gd name="connsiteX6" fmla="*/ 4501661 w 4501661"/>
              <a:gd name="connsiteY6" fmla="*/ 691175 h 2896740"/>
              <a:gd name="connsiteX0" fmla="*/ 0 w 4501661"/>
              <a:gd name="connsiteY0" fmla="*/ 2191729 h 2896740"/>
              <a:gd name="connsiteX1" fmla="*/ 623604 w 4501661"/>
              <a:gd name="connsiteY1" fmla="*/ 2633801 h 2896740"/>
              <a:gd name="connsiteX2" fmla="*/ 2313353 w 4501661"/>
              <a:gd name="connsiteY2" fmla="*/ 2738807 h 2896740"/>
              <a:gd name="connsiteX3" fmla="*/ 2358620 w 4501661"/>
              <a:gd name="connsiteY3" fmla="*/ 359525 h 2896740"/>
              <a:gd name="connsiteX4" fmla="*/ 3001107 w 4501661"/>
              <a:gd name="connsiteY4" fmla="*/ 11236 h 2896740"/>
              <a:gd name="connsiteX5" fmla="*/ 4118706 w 4501661"/>
              <a:gd name="connsiteY5" fmla="*/ 136284 h 2896740"/>
              <a:gd name="connsiteX6" fmla="*/ 4501661 w 4501661"/>
              <a:gd name="connsiteY6" fmla="*/ 691175 h 2896740"/>
              <a:gd name="connsiteX0" fmla="*/ 0 w 4501661"/>
              <a:gd name="connsiteY0" fmla="*/ 2191729 h 2914942"/>
              <a:gd name="connsiteX1" fmla="*/ 576712 w 4501661"/>
              <a:gd name="connsiteY1" fmla="*/ 2704139 h 2914942"/>
              <a:gd name="connsiteX2" fmla="*/ 2313353 w 4501661"/>
              <a:gd name="connsiteY2" fmla="*/ 2738807 h 2914942"/>
              <a:gd name="connsiteX3" fmla="*/ 2358620 w 4501661"/>
              <a:gd name="connsiteY3" fmla="*/ 359525 h 2914942"/>
              <a:gd name="connsiteX4" fmla="*/ 3001107 w 4501661"/>
              <a:gd name="connsiteY4" fmla="*/ 11236 h 2914942"/>
              <a:gd name="connsiteX5" fmla="*/ 4118706 w 4501661"/>
              <a:gd name="connsiteY5" fmla="*/ 136284 h 2914942"/>
              <a:gd name="connsiteX6" fmla="*/ 4501661 w 4501661"/>
              <a:gd name="connsiteY6" fmla="*/ 691175 h 2914942"/>
              <a:gd name="connsiteX0" fmla="*/ 0 w 4501661"/>
              <a:gd name="connsiteY0" fmla="*/ 2191729 h 2800754"/>
              <a:gd name="connsiteX1" fmla="*/ 576712 w 4501661"/>
              <a:gd name="connsiteY1" fmla="*/ 2704139 h 2800754"/>
              <a:gd name="connsiteX2" fmla="*/ 2188307 w 4501661"/>
              <a:gd name="connsiteY2" fmla="*/ 2551238 h 2800754"/>
              <a:gd name="connsiteX3" fmla="*/ 2358620 w 4501661"/>
              <a:gd name="connsiteY3" fmla="*/ 359525 h 2800754"/>
              <a:gd name="connsiteX4" fmla="*/ 3001107 w 4501661"/>
              <a:gd name="connsiteY4" fmla="*/ 11236 h 2800754"/>
              <a:gd name="connsiteX5" fmla="*/ 4118706 w 4501661"/>
              <a:gd name="connsiteY5" fmla="*/ 136284 h 2800754"/>
              <a:gd name="connsiteX6" fmla="*/ 4501661 w 4501661"/>
              <a:gd name="connsiteY6" fmla="*/ 691175 h 2800754"/>
              <a:gd name="connsiteX0" fmla="*/ 0 w 4501661"/>
              <a:gd name="connsiteY0" fmla="*/ 2191729 h 2800754"/>
              <a:gd name="connsiteX1" fmla="*/ 576712 w 4501661"/>
              <a:gd name="connsiteY1" fmla="*/ 2704139 h 2800754"/>
              <a:gd name="connsiteX2" fmla="*/ 2188307 w 4501661"/>
              <a:gd name="connsiteY2" fmla="*/ 2551238 h 2800754"/>
              <a:gd name="connsiteX3" fmla="*/ 2335174 w 4501661"/>
              <a:gd name="connsiteY3" fmla="*/ 312633 h 2800754"/>
              <a:gd name="connsiteX4" fmla="*/ 3001107 w 4501661"/>
              <a:gd name="connsiteY4" fmla="*/ 11236 h 2800754"/>
              <a:gd name="connsiteX5" fmla="*/ 4118706 w 4501661"/>
              <a:gd name="connsiteY5" fmla="*/ 136284 h 2800754"/>
              <a:gd name="connsiteX6" fmla="*/ 4501661 w 4501661"/>
              <a:gd name="connsiteY6" fmla="*/ 691175 h 2800754"/>
              <a:gd name="connsiteX0" fmla="*/ 0 w 4501661"/>
              <a:gd name="connsiteY0" fmla="*/ 2191729 h 2800754"/>
              <a:gd name="connsiteX1" fmla="*/ 576712 w 4501661"/>
              <a:gd name="connsiteY1" fmla="*/ 2704139 h 2800754"/>
              <a:gd name="connsiteX2" fmla="*/ 2188307 w 4501661"/>
              <a:gd name="connsiteY2" fmla="*/ 2551238 h 2800754"/>
              <a:gd name="connsiteX3" fmla="*/ 2335174 w 4501661"/>
              <a:gd name="connsiteY3" fmla="*/ 312633 h 2800754"/>
              <a:gd name="connsiteX4" fmla="*/ 3001107 w 4501661"/>
              <a:gd name="connsiteY4" fmla="*/ 11236 h 2800754"/>
              <a:gd name="connsiteX5" fmla="*/ 4118706 w 4501661"/>
              <a:gd name="connsiteY5" fmla="*/ 136284 h 2800754"/>
              <a:gd name="connsiteX6" fmla="*/ 4501661 w 4501661"/>
              <a:gd name="connsiteY6" fmla="*/ 691175 h 2800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1661" h="2800754">
                <a:moveTo>
                  <a:pt x="0" y="2191729"/>
                </a:moveTo>
                <a:cubicBezTo>
                  <a:pt x="102632" y="2412598"/>
                  <a:pt x="191153" y="2612959"/>
                  <a:pt x="576712" y="2704139"/>
                </a:cubicBezTo>
                <a:cubicBezTo>
                  <a:pt x="962271" y="2795319"/>
                  <a:pt x="1975989" y="2921166"/>
                  <a:pt x="2188307" y="2551238"/>
                </a:cubicBezTo>
                <a:cubicBezTo>
                  <a:pt x="2436826" y="2536343"/>
                  <a:pt x="2090292" y="437679"/>
                  <a:pt x="2335174" y="312633"/>
                </a:cubicBezTo>
                <a:cubicBezTo>
                  <a:pt x="2580056" y="-7798"/>
                  <a:pt x="2718180" y="45838"/>
                  <a:pt x="3001107" y="11236"/>
                </a:cubicBezTo>
                <a:cubicBezTo>
                  <a:pt x="3284034" y="-23366"/>
                  <a:pt x="3868614" y="22961"/>
                  <a:pt x="4118706" y="136284"/>
                </a:cubicBezTo>
                <a:cubicBezTo>
                  <a:pt x="4368798" y="249607"/>
                  <a:pt x="4370102" y="546591"/>
                  <a:pt x="4501661" y="691175"/>
                </a:cubicBezTo>
              </a:path>
            </a:pathLst>
          </a:custGeom>
          <a:noFill/>
          <a:ln w="381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308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6447EA-27E5-4AA8-B23B-F06CEA4D8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Message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AFBFEC-30BE-4198-96D8-8A3F8D826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Content: </a:t>
            </a:r>
            <a:r>
              <a:rPr lang="ru-RU" dirty="0"/>
              <a:t>тело запроса</a:t>
            </a:r>
          </a:p>
          <a:p>
            <a:r>
              <a:rPr lang="en-US" dirty="0"/>
              <a:t>Headers</a:t>
            </a:r>
          </a:p>
          <a:p>
            <a:r>
              <a:rPr lang="en-US" dirty="0"/>
              <a:t>Method: </a:t>
            </a:r>
            <a:r>
              <a:rPr lang="ru-RU" dirty="0"/>
              <a:t>тип запроса</a:t>
            </a:r>
            <a:r>
              <a:rPr lang="en-US" dirty="0"/>
              <a:t> (GET, POST, PUT, DELETE)</a:t>
            </a:r>
          </a:p>
          <a:p>
            <a:r>
              <a:rPr lang="en-US" dirty="0"/>
              <a:t>Properties</a:t>
            </a:r>
          </a:p>
          <a:p>
            <a:r>
              <a:rPr lang="en-US" dirty="0"/>
              <a:t>Request Uri</a:t>
            </a:r>
            <a:endParaRPr lang="ru-RU" dirty="0"/>
          </a:p>
          <a:p>
            <a:r>
              <a:rPr lang="en-US" dirty="0"/>
              <a:t>Version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8221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DEA3A7-DCCA-44D1-88B8-3BC03B3C9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Привязка модели</a:t>
            </a:r>
          </a:p>
        </p:txBody>
      </p:sp>
      <p:pic>
        <p:nvPicPr>
          <p:cNvPr id="1026" name="Picture 2" descr="ModelBinding">
            <a:extLst>
              <a:ext uri="{FF2B5EF4-FFF2-40B4-BE49-F238E27FC236}">
                <a16:creationId xmlns:a16="http://schemas.microsoft.com/office/drawing/2014/main" id="{E819953B-29D8-481E-B5C6-CE65B3C19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588" y="1414584"/>
            <a:ext cx="6858000" cy="4958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9760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5ECC58-2469-47CB-B547-69FE2F14C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Фильтры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A74742-5C10-4C21-9D9D-D425AF806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Аутентификации</a:t>
            </a:r>
          </a:p>
          <a:p>
            <a:r>
              <a:rPr lang="ru-RU" dirty="0"/>
              <a:t>Авторизации</a:t>
            </a:r>
          </a:p>
          <a:p>
            <a:r>
              <a:rPr lang="ru-RU" dirty="0"/>
              <a:t>Действий</a:t>
            </a:r>
          </a:p>
          <a:p>
            <a:r>
              <a:rPr lang="ru-RU" dirty="0"/>
              <a:t>Исключений</a:t>
            </a:r>
          </a:p>
          <a:p>
            <a:r>
              <a:rPr lang="ru-RU" dirty="0"/>
              <a:t>Переопределений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29385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7191379f-f727-4e4f-a8f8-9e16f6350ff5" Revision="1" Stencil="System.MyShapes" StencilVersion="1.0"/>
</Control>
</file>

<file path=customXml/item2.xml><?xml version="1.0" encoding="utf-8"?>
<Control xmlns="http://schemas.microsoft.com/VisualStudio/2011/storyboarding/control">
  <Id Name="7191379f-f727-4e4f-a8f8-9e16f6350ff5" Revision="1" Stencil="System.MyShapes" StencilVersion="1.0"/>
</Control>
</file>

<file path=customXml/item3.xml><?xml version="1.0" encoding="utf-8"?>
<Control xmlns="http://schemas.microsoft.com/VisualStudio/2011/storyboarding/control">
  <Id Name="7191379f-f727-4e4f-a8f8-9e16f6350ff5" Revision="1" Stencil="System.MyShapes" StencilVersion="1.0"/>
</Control>
</file>

<file path=customXml/itemProps1.xml><?xml version="1.0" encoding="utf-8"?>
<ds:datastoreItem xmlns:ds="http://schemas.openxmlformats.org/officeDocument/2006/customXml" ds:itemID="{6510E946-1C31-4E8C-805D-BF52452416A4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F470111C-B4A8-4AF5-B203-B22ADBC06DB6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40638BA9-4656-44FF-ADDE-EA308C0EE36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928</TotalTime>
  <Words>93</Words>
  <Application>Microsoft Office PowerPoint</Application>
  <PresentationFormat>Широкоэкранный</PresentationFormat>
  <Paragraphs>26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WEB API в ASP.NET</vt:lpstr>
      <vt:lpstr>Для чего нужен WEB API</vt:lpstr>
      <vt:lpstr>Контроллер WEB API ≠ Контроллер MVC</vt:lpstr>
      <vt:lpstr>Конвейер WEB API</vt:lpstr>
      <vt:lpstr>HTTP Request Message</vt:lpstr>
      <vt:lpstr>Привязка модели</vt:lpstr>
      <vt:lpstr>Фильтры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API в ASP.NET</dc:title>
  <dc:creator>Andrej Papou</dc:creator>
  <cp:lastModifiedBy>Andrej Papou</cp:lastModifiedBy>
  <cp:revision>19</cp:revision>
  <dcterms:created xsi:type="dcterms:W3CDTF">2017-08-22T09:05:41Z</dcterms:created>
  <dcterms:modified xsi:type="dcterms:W3CDTF">2017-08-24T18:41:48Z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