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27000200" cy="13500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2" userDrawn="1">
          <p15:clr>
            <a:srgbClr val="A4A3A4"/>
          </p15:clr>
        </p15:guide>
        <p15:guide id="2" pos="8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BEAF3"/>
    <a:srgbClr val="AAE4F0"/>
    <a:srgbClr val="AAF0E4"/>
    <a:srgbClr val="AE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018" y="456"/>
      </p:cViewPr>
      <p:guideLst>
        <p:guide orient="horz" pos="4252"/>
        <p:guide pos="8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025" y="2209392"/>
            <a:ext cx="20250150" cy="4700035"/>
          </a:xfrm>
        </p:spPr>
        <p:txBody>
          <a:bodyPr anchor="b"/>
          <a:lstStyle>
            <a:lvl1pPr algn="ctr">
              <a:defRPr sz="1181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7090679"/>
            <a:ext cx="20250150" cy="3259398"/>
          </a:xfrm>
        </p:spPr>
        <p:txBody>
          <a:bodyPr/>
          <a:lstStyle>
            <a:lvl1pPr marL="0" indent="0" algn="ctr">
              <a:buNone/>
              <a:defRPr sz="4724"/>
            </a:lvl1pPr>
            <a:lvl2pPr marL="899998" indent="0" algn="ctr">
              <a:buNone/>
              <a:defRPr sz="3937"/>
            </a:lvl2pPr>
            <a:lvl3pPr marL="1799996" indent="0" algn="ctr">
              <a:buNone/>
              <a:defRPr sz="3543"/>
            </a:lvl3pPr>
            <a:lvl4pPr marL="2699995" indent="0" algn="ctr">
              <a:buNone/>
              <a:defRPr sz="3150"/>
            </a:lvl4pPr>
            <a:lvl5pPr marL="3599993" indent="0" algn="ctr">
              <a:buNone/>
              <a:defRPr sz="3150"/>
            </a:lvl5pPr>
            <a:lvl6pPr marL="4499991" indent="0" algn="ctr">
              <a:buNone/>
              <a:defRPr sz="3150"/>
            </a:lvl6pPr>
            <a:lvl7pPr marL="5399989" indent="0" algn="ctr">
              <a:buNone/>
              <a:defRPr sz="3150"/>
            </a:lvl7pPr>
            <a:lvl8pPr marL="6299987" indent="0" algn="ctr">
              <a:buNone/>
              <a:defRPr sz="3150"/>
            </a:lvl8pPr>
            <a:lvl9pPr marL="7199986" indent="0" algn="ctr">
              <a:buNone/>
              <a:defRPr sz="315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27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18" y="718755"/>
            <a:ext cx="5821918" cy="1144071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4" y="718755"/>
            <a:ext cx="17128252" cy="1144071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2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1" y="3365652"/>
            <a:ext cx="23287673" cy="5615666"/>
          </a:xfrm>
        </p:spPr>
        <p:txBody>
          <a:bodyPr anchor="b"/>
          <a:lstStyle>
            <a:lvl1pPr>
              <a:defRPr sz="1181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1" y="9034444"/>
            <a:ext cx="23287673" cy="2953146"/>
          </a:xfrm>
        </p:spPr>
        <p:txBody>
          <a:bodyPr/>
          <a:lstStyle>
            <a:lvl1pPr marL="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1pPr>
            <a:lvl2pPr marL="899998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79999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69999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59999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49999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39998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29998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19998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36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3593777"/>
            <a:ext cx="11475085" cy="85656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3593777"/>
            <a:ext cx="11475085" cy="85656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1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718756"/>
            <a:ext cx="23287673" cy="260939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2" y="3309401"/>
            <a:ext cx="11422349" cy="1621886"/>
          </a:xfrm>
        </p:spPr>
        <p:txBody>
          <a:bodyPr anchor="b"/>
          <a:lstStyle>
            <a:lvl1pPr marL="0" indent="0">
              <a:buNone/>
              <a:defRPr sz="4724" b="1"/>
            </a:lvl1pPr>
            <a:lvl2pPr marL="899998" indent="0">
              <a:buNone/>
              <a:defRPr sz="3937" b="1"/>
            </a:lvl2pPr>
            <a:lvl3pPr marL="1799996" indent="0">
              <a:buNone/>
              <a:defRPr sz="3543" b="1"/>
            </a:lvl3pPr>
            <a:lvl4pPr marL="2699995" indent="0">
              <a:buNone/>
              <a:defRPr sz="3150" b="1"/>
            </a:lvl4pPr>
            <a:lvl5pPr marL="3599993" indent="0">
              <a:buNone/>
              <a:defRPr sz="3150" b="1"/>
            </a:lvl5pPr>
            <a:lvl6pPr marL="4499991" indent="0">
              <a:buNone/>
              <a:defRPr sz="3150" b="1"/>
            </a:lvl6pPr>
            <a:lvl7pPr marL="5399989" indent="0">
              <a:buNone/>
              <a:defRPr sz="3150" b="1"/>
            </a:lvl7pPr>
            <a:lvl8pPr marL="6299987" indent="0">
              <a:buNone/>
              <a:defRPr sz="3150" b="1"/>
            </a:lvl8pPr>
            <a:lvl9pPr marL="7199986" indent="0">
              <a:buNone/>
              <a:defRPr sz="315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2" y="4931286"/>
            <a:ext cx="11422349" cy="72531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1" y="3309401"/>
            <a:ext cx="11478602" cy="1621886"/>
          </a:xfrm>
        </p:spPr>
        <p:txBody>
          <a:bodyPr anchor="b"/>
          <a:lstStyle>
            <a:lvl1pPr marL="0" indent="0">
              <a:buNone/>
              <a:defRPr sz="4724" b="1"/>
            </a:lvl1pPr>
            <a:lvl2pPr marL="899998" indent="0">
              <a:buNone/>
              <a:defRPr sz="3937" b="1"/>
            </a:lvl2pPr>
            <a:lvl3pPr marL="1799996" indent="0">
              <a:buNone/>
              <a:defRPr sz="3543" b="1"/>
            </a:lvl3pPr>
            <a:lvl4pPr marL="2699995" indent="0">
              <a:buNone/>
              <a:defRPr sz="3150" b="1"/>
            </a:lvl4pPr>
            <a:lvl5pPr marL="3599993" indent="0">
              <a:buNone/>
              <a:defRPr sz="3150" b="1"/>
            </a:lvl5pPr>
            <a:lvl6pPr marL="4499991" indent="0">
              <a:buNone/>
              <a:defRPr sz="3150" b="1"/>
            </a:lvl6pPr>
            <a:lvl7pPr marL="5399989" indent="0">
              <a:buNone/>
              <a:defRPr sz="3150" b="1"/>
            </a:lvl7pPr>
            <a:lvl8pPr marL="6299987" indent="0">
              <a:buNone/>
              <a:defRPr sz="3150" b="1"/>
            </a:lvl8pPr>
            <a:lvl9pPr marL="7199986" indent="0">
              <a:buNone/>
              <a:defRPr sz="315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1" y="4931286"/>
            <a:ext cx="11478602" cy="72531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3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98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900007"/>
            <a:ext cx="8708267" cy="3150023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1943765"/>
            <a:ext cx="13668851" cy="9593821"/>
          </a:xfrm>
        </p:spPr>
        <p:txBody>
          <a:bodyPr/>
          <a:lstStyle>
            <a:lvl1pPr>
              <a:defRPr sz="6299"/>
            </a:lvl1pPr>
            <a:lvl2pPr>
              <a:defRPr sz="5512"/>
            </a:lvl2pPr>
            <a:lvl3pPr>
              <a:defRPr sz="4724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4050030"/>
            <a:ext cx="8708267" cy="7503182"/>
          </a:xfrm>
        </p:spPr>
        <p:txBody>
          <a:bodyPr/>
          <a:lstStyle>
            <a:lvl1pPr marL="0" indent="0">
              <a:buNone/>
              <a:defRPr sz="3150"/>
            </a:lvl1pPr>
            <a:lvl2pPr marL="899998" indent="0">
              <a:buNone/>
              <a:defRPr sz="2756"/>
            </a:lvl2pPr>
            <a:lvl3pPr marL="1799996" indent="0">
              <a:buNone/>
              <a:defRPr sz="2362"/>
            </a:lvl3pPr>
            <a:lvl4pPr marL="2699995" indent="0">
              <a:buNone/>
              <a:defRPr sz="1968"/>
            </a:lvl4pPr>
            <a:lvl5pPr marL="3599993" indent="0">
              <a:buNone/>
              <a:defRPr sz="1968"/>
            </a:lvl5pPr>
            <a:lvl6pPr marL="4499991" indent="0">
              <a:buNone/>
              <a:defRPr sz="1968"/>
            </a:lvl6pPr>
            <a:lvl7pPr marL="5399989" indent="0">
              <a:buNone/>
              <a:defRPr sz="1968"/>
            </a:lvl7pPr>
            <a:lvl8pPr marL="6299987" indent="0">
              <a:buNone/>
              <a:defRPr sz="1968"/>
            </a:lvl8pPr>
            <a:lvl9pPr marL="7199986" indent="0">
              <a:buNone/>
              <a:defRPr sz="196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900007"/>
            <a:ext cx="8708267" cy="3150023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1943765"/>
            <a:ext cx="13668851" cy="9593821"/>
          </a:xfrm>
        </p:spPr>
        <p:txBody>
          <a:bodyPr anchor="t"/>
          <a:lstStyle>
            <a:lvl1pPr marL="0" indent="0">
              <a:buNone/>
              <a:defRPr sz="6299"/>
            </a:lvl1pPr>
            <a:lvl2pPr marL="899998" indent="0">
              <a:buNone/>
              <a:defRPr sz="5512"/>
            </a:lvl2pPr>
            <a:lvl3pPr marL="1799996" indent="0">
              <a:buNone/>
              <a:defRPr sz="4724"/>
            </a:lvl3pPr>
            <a:lvl4pPr marL="2699995" indent="0">
              <a:buNone/>
              <a:defRPr sz="3937"/>
            </a:lvl4pPr>
            <a:lvl5pPr marL="3599993" indent="0">
              <a:buNone/>
              <a:defRPr sz="3937"/>
            </a:lvl5pPr>
            <a:lvl6pPr marL="4499991" indent="0">
              <a:buNone/>
              <a:defRPr sz="3937"/>
            </a:lvl6pPr>
            <a:lvl7pPr marL="5399989" indent="0">
              <a:buNone/>
              <a:defRPr sz="3937"/>
            </a:lvl7pPr>
            <a:lvl8pPr marL="6299987" indent="0">
              <a:buNone/>
              <a:defRPr sz="3937"/>
            </a:lvl8pPr>
            <a:lvl9pPr marL="7199986" indent="0">
              <a:buNone/>
              <a:defRPr sz="393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4050030"/>
            <a:ext cx="8708267" cy="7503182"/>
          </a:xfrm>
        </p:spPr>
        <p:txBody>
          <a:bodyPr/>
          <a:lstStyle>
            <a:lvl1pPr marL="0" indent="0">
              <a:buNone/>
              <a:defRPr sz="3150"/>
            </a:lvl1pPr>
            <a:lvl2pPr marL="899998" indent="0">
              <a:buNone/>
              <a:defRPr sz="2756"/>
            </a:lvl2pPr>
            <a:lvl3pPr marL="1799996" indent="0">
              <a:buNone/>
              <a:defRPr sz="2362"/>
            </a:lvl3pPr>
            <a:lvl4pPr marL="2699995" indent="0">
              <a:buNone/>
              <a:defRPr sz="1968"/>
            </a:lvl4pPr>
            <a:lvl5pPr marL="3599993" indent="0">
              <a:buNone/>
              <a:defRPr sz="1968"/>
            </a:lvl5pPr>
            <a:lvl6pPr marL="4499991" indent="0">
              <a:buNone/>
              <a:defRPr sz="1968"/>
            </a:lvl6pPr>
            <a:lvl7pPr marL="5399989" indent="0">
              <a:buNone/>
              <a:defRPr sz="1968"/>
            </a:lvl7pPr>
            <a:lvl8pPr marL="6299987" indent="0">
              <a:buNone/>
              <a:defRPr sz="1968"/>
            </a:lvl8pPr>
            <a:lvl9pPr marL="7199986" indent="0">
              <a:buNone/>
              <a:defRPr sz="196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4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718756"/>
            <a:ext cx="23287673" cy="260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3593777"/>
            <a:ext cx="23287673" cy="856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12512594"/>
            <a:ext cx="6075045" cy="7187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4A0F-00D6-4655-92E7-219351226E5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12512594"/>
            <a:ext cx="9112568" cy="7187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12512594"/>
            <a:ext cx="6075045" cy="7187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3ABA-20DD-49CC-9BDB-5C81C8E3D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09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99996" rtl="0" eaLnBrk="1" latinLnBrk="0" hangingPunct="1">
        <a:lnSpc>
          <a:spcPct val="90000"/>
        </a:lnSpc>
        <a:spcBef>
          <a:spcPct val="0"/>
        </a:spcBef>
        <a:buNone/>
        <a:defRPr sz="86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999" indent="-449999" algn="l" defTabSz="1799996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49997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2pPr>
      <a:lvl3pPr marL="2249996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49994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49992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49990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49988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49987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49985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899998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699995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599993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499991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399989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299987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199986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B0F61D3-5B34-4C3C-8F02-D369429CD171}"/>
              </a:ext>
            </a:extLst>
          </p:cNvPr>
          <p:cNvSpPr/>
          <p:nvPr/>
        </p:nvSpPr>
        <p:spPr>
          <a:xfrm>
            <a:off x="0" y="0"/>
            <a:ext cx="27000200" cy="13500100"/>
          </a:xfrm>
          <a:prstGeom prst="rect">
            <a:avLst/>
          </a:prstGeom>
          <a:solidFill>
            <a:srgbClr val="BB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F069E04-4A30-4AF3-B124-F8678037CD05}"/>
              </a:ext>
            </a:extLst>
          </p:cNvPr>
          <p:cNvGrpSpPr/>
          <p:nvPr/>
        </p:nvGrpSpPr>
        <p:grpSpPr>
          <a:xfrm>
            <a:off x="0" y="0"/>
            <a:ext cx="27000200" cy="13500100"/>
            <a:chOff x="8699500" y="4049713"/>
            <a:chExt cx="9649464" cy="5400675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166BA773-3E9D-4EEA-B6B9-3879D88C3C3A}"/>
                </a:ext>
              </a:extLst>
            </p:cNvPr>
            <p:cNvGrpSpPr/>
            <p:nvPr/>
          </p:nvGrpSpPr>
          <p:grpSpPr>
            <a:xfrm>
              <a:off x="8699500" y="4049713"/>
              <a:ext cx="9649464" cy="5400675"/>
              <a:chOff x="0" y="0"/>
              <a:chExt cx="11890690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37D611E-2B49-4253-B628-24B8C86E9327}"/>
                  </a:ext>
                </a:extLst>
              </p:cNvPr>
              <p:cNvSpPr/>
              <p:nvPr/>
            </p:nvSpPr>
            <p:spPr>
              <a:xfrm>
                <a:off x="0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rgbClr val="00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05DB250-9397-4B10-9FD4-930331CADDC3}"/>
                  </a:ext>
                </a:extLst>
              </p:cNvPr>
              <p:cNvSpPr/>
              <p:nvPr/>
            </p:nvSpPr>
            <p:spPr>
              <a:xfrm>
                <a:off x="3940628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rgbClr val="00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091F31B-2E41-46D8-B023-0E630B9D12E1}"/>
                  </a:ext>
                </a:extLst>
              </p:cNvPr>
              <p:cNvSpPr/>
              <p:nvPr/>
            </p:nvSpPr>
            <p:spPr>
              <a:xfrm>
                <a:off x="7887478" y="0"/>
                <a:ext cx="4003212" cy="6858000"/>
              </a:xfrm>
              <a:prstGeom prst="rect">
                <a:avLst/>
              </a:prstGeom>
              <a:noFill/>
              <a:ln w="57150">
                <a:solidFill>
                  <a:srgbClr val="00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64E7AFB-A4BB-4250-AE2A-7946069A0BEF}"/>
                </a:ext>
              </a:extLst>
            </p:cNvPr>
            <p:cNvGrpSpPr/>
            <p:nvPr/>
          </p:nvGrpSpPr>
          <p:grpSpPr>
            <a:xfrm rot="5400000">
              <a:off x="10823895" y="1925320"/>
              <a:ext cx="5400675" cy="9649462"/>
              <a:chOff x="0" y="0"/>
              <a:chExt cx="11831216" cy="6858000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4DCE4F8-AE2F-40BA-A1B7-3B4BD7C8323F}"/>
                  </a:ext>
                </a:extLst>
              </p:cNvPr>
              <p:cNvSpPr/>
              <p:nvPr/>
            </p:nvSpPr>
            <p:spPr>
              <a:xfrm>
                <a:off x="0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rgbClr val="00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C93672F7-7967-4E53-B26D-06CA8CACE59A}"/>
                  </a:ext>
                </a:extLst>
              </p:cNvPr>
              <p:cNvSpPr/>
              <p:nvPr/>
            </p:nvSpPr>
            <p:spPr>
              <a:xfrm>
                <a:off x="3940628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rgbClr val="00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DC351E2-2049-4A85-ABEB-495CF3BEEB07}"/>
                  </a:ext>
                </a:extLst>
              </p:cNvPr>
              <p:cNvSpPr/>
              <p:nvPr/>
            </p:nvSpPr>
            <p:spPr>
              <a:xfrm>
                <a:off x="7887478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rgbClr val="00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</p:grp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C16A79B2-2D18-4BFB-9344-D2FE1F0D0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500" y="4049713"/>
              <a:ext cx="9601200" cy="5400675"/>
            </a:xfrm>
            <a:prstGeom prst="line">
              <a:avLst/>
            </a:prstGeom>
            <a:ln w="57150">
              <a:solidFill>
                <a:srgbClr val="000000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1A9C8E2A-56A7-4664-9936-8F4912888F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9500" y="4049713"/>
              <a:ext cx="9601200" cy="5400675"/>
            </a:xfrm>
            <a:prstGeom prst="line">
              <a:avLst/>
            </a:prstGeom>
            <a:ln w="57150">
              <a:solidFill>
                <a:srgbClr val="000000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A55EF11-002C-4B27-AA38-87F9DA617F31}"/>
              </a:ext>
            </a:extLst>
          </p:cNvPr>
          <p:cNvSpPr/>
          <p:nvPr/>
        </p:nvSpPr>
        <p:spPr>
          <a:xfrm>
            <a:off x="1974635" y="1238895"/>
            <a:ext cx="10881829" cy="10881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83947DF-D3D5-45B5-B6AB-142A759086E2}"/>
              </a:ext>
            </a:extLst>
          </p:cNvPr>
          <p:cNvSpPr/>
          <p:nvPr/>
        </p:nvSpPr>
        <p:spPr>
          <a:xfrm>
            <a:off x="1980731" y="1263279"/>
            <a:ext cx="10881829" cy="10881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7164C08-90B3-405A-BE2F-317B7FCA1096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H="1">
            <a:off x="7415550" y="1263279"/>
            <a:ext cx="6096" cy="1085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D1A6514-7C58-4047-A398-4B585BD6EE77}"/>
              </a:ext>
            </a:extLst>
          </p:cNvPr>
          <p:cNvCxnSpPr>
            <a:cxnSpLocks/>
          </p:cNvCxnSpPr>
          <p:nvPr/>
        </p:nvCxnSpPr>
        <p:spPr>
          <a:xfrm>
            <a:off x="1959629" y="6870661"/>
            <a:ext cx="108888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514216D-A960-4BE1-95AF-25FC9979C522}"/>
              </a:ext>
            </a:extLst>
          </p:cNvPr>
          <p:cNvCxnSpPr>
            <a:cxnSpLocks/>
          </p:cNvCxnSpPr>
          <p:nvPr/>
        </p:nvCxnSpPr>
        <p:spPr>
          <a:xfrm>
            <a:off x="4572000" y="1298448"/>
            <a:ext cx="0" cy="108082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C502470-0775-44AD-B5B9-016DE7658C28}"/>
              </a:ext>
            </a:extLst>
          </p:cNvPr>
          <p:cNvCxnSpPr>
            <a:cxnSpLocks/>
          </p:cNvCxnSpPr>
          <p:nvPr/>
        </p:nvCxnSpPr>
        <p:spPr>
          <a:xfrm>
            <a:off x="10259568" y="1261872"/>
            <a:ext cx="0" cy="108630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342BBE1-D6D1-4307-9D56-87CEA0AB6115}"/>
              </a:ext>
            </a:extLst>
          </p:cNvPr>
          <p:cNvCxnSpPr>
            <a:cxnSpLocks/>
          </p:cNvCxnSpPr>
          <p:nvPr/>
        </p:nvCxnSpPr>
        <p:spPr>
          <a:xfrm>
            <a:off x="1956816" y="4023360"/>
            <a:ext cx="109179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B2099F18-FE40-4E53-9D2D-648F6DDBBE8E}"/>
              </a:ext>
            </a:extLst>
          </p:cNvPr>
          <p:cNvCxnSpPr>
            <a:cxnSpLocks/>
          </p:cNvCxnSpPr>
          <p:nvPr/>
        </p:nvCxnSpPr>
        <p:spPr>
          <a:xfrm>
            <a:off x="1962912" y="9826752"/>
            <a:ext cx="108935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86CBD19C-F41E-46E5-A6A2-E8371802E013}"/>
              </a:ext>
            </a:extLst>
          </p:cNvPr>
          <p:cNvSpPr/>
          <p:nvPr/>
        </p:nvSpPr>
        <p:spPr>
          <a:xfrm>
            <a:off x="14807184" y="2840736"/>
            <a:ext cx="6132576" cy="15910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>
                <a:solidFill>
                  <a:schemeClr val="tx1"/>
                </a:solidFill>
              </a:rPr>
              <a:t>Начать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C36A56FA-859B-482E-866D-2342BCAF6BF3}"/>
              </a:ext>
            </a:extLst>
          </p:cNvPr>
          <p:cNvSpPr/>
          <p:nvPr/>
        </p:nvSpPr>
        <p:spPr>
          <a:xfrm>
            <a:off x="14807184" y="4669536"/>
            <a:ext cx="6132576" cy="15910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>
                <a:solidFill>
                  <a:schemeClr val="tx1"/>
                </a:solidFill>
              </a:rPr>
              <a:t>Быстрая игра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FADF6D2-9FEB-4303-92B4-9CB1ABE52F5E}"/>
              </a:ext>
            </a:extLst>
          </p:cNvPr>
          <p:cNvSpPr/>
          <p:nvPr/>
        </p:nvSpPr>
        <p:spPr>
          <a:xfrm>
            <a:off x="16117824" y="7924800"/>
            <a:ext cx="3755136" cy="9570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Настройки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66674534-B437-489D-8990-646BC7761FA5}"/>
              </a:ext>
            </a:extLst>
          </p:cNvPr>
          <p:cNvSpPr/>
          <p:nvPr/>
        </p:nvSpPr>
        <p:spPr>
          <a:xfrm>
            <a:off x="16117824" y="9144000"/>
            <a:ext cx="3764514" cy="98473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Статистика</a:t>
            </a:r>
            <a:endParaRPr lang="ru-RU" sz="8000" dirty="0">
              <a:solidFill>
                <a:schemeClr val="tx1"/>
              </a:solidFill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3138209F-0AE7-4F3B-A978-B32084562960}"/>
              </a:ext>
            </a:extLst>
          </p:cNvPr>
          <p:cNvCxnSpPr/>
          <p:nvPr/>
        </p:nvCxnSpPr>
        <p:spPr>
          <a:xfrm flipH="1">
            <a:off x="8904381" y="1251556"/>
            <a:ext cx="6096" cy="1085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F0D0FF0-FFDD-4F84-BD7F-4E124877E135}"/>
              </a:ext>
            </a:extLst>
          </p:cNvPr>
          <p:cNvCxnSpPr/>
          <p:nvPr/>
        </p:nvCxnSpPr>
        <p:spPr>
          <a:xfrm flipH="1">
            <a:off x="11506904" y="1321895"/>
            <a:ext cx="6096" cy="1085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16A3996-87CC-46F8-8BCC-4C4F108B68CA}"/>
              </a:ext>
            </a:extLst>
          </p:cNvPr>
          <p:cNvCxnSpPr/>
          <p:nvPr/>
        </p:nvCxnSpPr>
        <p:spPr>
          <a:xfrm flipH="1">
            <a:off x="6043950" y="1275002"/>
            <a:ext cx="6096" cy="1085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74A39E0-DF8B-49F6-953B-630C2982ECBF}"/>
              </a:ext>
            </a:extLst>
          </p:cNvPr>
          <p:cNvCxnSpPr/>
          <p:nvPr/>
        </p:nvCxnSpPr>
        <p:spPr>
          <a:xfrm flipH="1">
            <a:off x="3206965" y="1275002"/>
            <a:ext cx="6096" cy="1085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86E0742-1CBC-49A6-AC95-AB4BC389F6A5}"/>
              </a:ext>
            </a:extLst>
          </p:cNvPr>
          <p:cNvCxnSpPr>
            <a:cxnSpLocks/>
          </p:cNvCxnSpPr>
          <p:nvPr/>
        </p:nvCxnSpPr>
        <p:spPr>
          <a:xfrm>
            <a:off x="1968539" y="2675206"/>
            <a:ext cx="109179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D7AA75CD-0CB2-49DF-A2DC-DE8F3C658203}"/>
              </a:ext>
            </a:extLst>
          </p:cNvPr>
          <p:cNvCxnSpPr>
            <a:cxnSpLocks/>
          </p:cNvCxnSpPr>
          <p:nvPr/>
        </p:nvCxnSpPr>
        <p:spPr>
          <a:xfrm>
            <a:off x="1945093" y="5324621"/>
            <a:ext cx="109179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F3F4C6BF-F282-4A25-8781-3B937376B807}"/>
              </a:ext>
            </a:extLst>
          </p:cNvPr>
          <p:cNvCxnSpPr>
            <a:cxnSpLocks/>
          </p:cNvCxnSpPr>
          <p:nvPr/>
        </p:nvCxnSpPr>
        <p:spPr>
          <a:xfrm>
            <a:off x="1945093" y="8349175"/>
            <a:ext cx="109179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571C0D96-5BB0-4695-9508-A429015A5AE7}"/>
              </a:ext>
            </a:extLst>
          </p:cNvPr>
          <p:cNvCxnSpPr>
            <a:cxnSpLocks/>
          </p:cNvCxnSpPr>
          <p:nvPr/>
        </p:nvCxnSpPr>
        <p:spPr>
          <a:xfrm>
            <a:off x="1968539" y="11068930"/>
            <a:ext cx="109179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00B82372-0420-43A6-85ED-6496A59AD1D8}"/>
              </a:ext>
            </a:extLst>
          </p:cNvPr>
          <p:cNvSpPr/>
          <p:nvPr/>
        </p:nvSpPr>
        <p:spPr>
          <a:xfrm>
            <a:off x="25040492" y="12027876"/>
            <a:ext cx="1702190" cy="125483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103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F069E04-4A30-4AF3-B124-F8678037CD05}"/>
              </a:ext>
            </a:extLst>
          </p:cNvPr>
          <p:cNvGrpSpPr/>
          <p:nvPr/>
        </p:nvGrpSpPr>
        <p:grpSpPr>
          <a:xfrm>
            <a:off x="0" y="0"/>
            <a:ext cx="27000200" cy="13500100"/>
            <a:chOff x="8699500" y="4049713"/>
            <a:chExt cx="9649464" cy="5400675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166BA773-3E9D-4EEA-B6B9-3879D88C3C3A}"/>
                </a:ext>
              </a:extLst>
            </p:cNvPr>
            <p:cNvGrpSpPr/>
            <p:nvPr/>
          </p:nvGrpSpPr>
          <p:grpSpPr>
            <a:xfrm>
              <a:off x="8699500" y="4049713"/>
              <a:ext cx="9649464" cy="5400675"/>
              <a:chOff x="0" y="0"/>
              <a:chExt cx="11890690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37D611E-2B49-4253-B628-24B8C86E9327}"/>
                  </a:ext>
                </a:extLst>
              </p:cNvPr>
              <p:cNvSpPr/>
              <p:nvPr/>
            </p:nvSpPr>
            <p:spPr>
              <a:xfrm>
                <a:off x="0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05DB250-9397-4B10-9FD4-930331CADDC3}"/>
                  </a:ext>
                </a:extLst>
              </p:cNvPr>
              <p:cNvSpPr/>
              <p:nvPr/>
            </p:nvSpPr>
            <p:spPr>
              <a:xfrm>
                <a:off x="3940628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091F31B-2E41-46D8-B023-0E630B9D12E1}"/>
                  </a:ext>
                </a:extLst>
              </p:cNvPr>
              <p:cNvSpPr/>
              <p:nvPr/>
            </p:nvSpPr>
            <p:spPr>
              <a:xfrm>
                <a:off x="7887478" y="0"/>
                <a:ext cx="4003212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64E7AFB-A4BB-4250-AE2A-7946069A0BEF}"/>
                </a:ext>
              </a:extLst>
            </p:cNvPr>
            <p:cNvGrpSpPr/>
            <p:nvPr/>
          </p:nvGrpSpPr>
          <p:grpSpPr>
            <a:xfrm rot="5400000">
              <a:off x="10823895" y="1925320"/>
              <a:ext cx="5400675" cy="9649462"/>
              <a:chOff x="0" y="0"/>
              <a:chExt cx="11831216" cy="6858000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4DCE4F8-AE2F-40BA-A1B7-3B4BD7C8323F}"/>
                  </a:ext>
                </a:extLst>
              </p:cNvPr>
              <p:cNvSpPr/>
              <p:nvPr/>
            </p:nvSpPr>
            <p:spPr>
              <a:xfrm>
                <a:off x="0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C93672F7-7967-4E53-B26D-06CA8CACE59A}"/>
                  </a:ext>
                </a:extLst>
              </p:cNvPr>
              <p:cNvSpPr/>
              <p:nvPr/>
            </p:nvSpPr>
            <p:spPr>
              <a:xfrm>
                <a:off x="3940628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DC351E2-2049-4A85-ABEB-495CF3BEEB07}"/>
                  </a:ext>
                </a:extLst>
              </p:cNvPr>
              <p:cNvSpPr/>
              <p:nvPr/>
            </p:nvSpPr>
            <p:spPr>
              <a:xfrm>
                <a:off x="7887478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</p:grp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C16A79B2-2D18-4BFB-9344-D2FE1F0D0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500" y="4049713"/>
              <a:ext cx="9601200" cy="54006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1A9C8E2A-56A7-4664-9936-8F4912888F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9500" y="4049713"/>
              <a:ext cx="9601200" cy="54006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972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F069E04-4A30-4AF3-B124-F8678037CD05}"/>
              </a:ext>
            </a:extLst>
          </p:cNvPr>
          <p:cNvGrpSpPr/>
          <p:nvPr/>
        </p:nvGrpSpPr>
        <p:grpSpPr>
          <a:xfrm>
            <a:off x="0" y="0"/>
            <a:ext cx="27000200" cy="13500100"/>
            <a:chOff x="8699500" y="4049713"/>
            <a:chExt cx="9649464" cy="5400675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166BA773-3E9D-4EEA-B6B9-3879D88C3C3A}"/>
                </a:ext>
              </a:extLst>
            </p:cNvPr>
            <p:cNvGrpSpPr/>
            <p:nvPr/>
          </p:nvGrpSpPr>
          <p:grpSpPr>
            <a:xfrm>
              <a:off x="8699500" y="4049713"/>
              <a:ext cx="9649464" cy="5400675"/>
              <a:chOff x="0" y="0"/>
              <a:chExt cx="11890690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37D611E-2B49-4253-B628-24B8C86E9327}"/>
                  </a:ext>
                </a:extLst>
              </p:cNvPr>
              <p:cNvSpPr/>
              <p:nvPr/>
            </p:nvSpPr>
            <p:spPr>
              <a:xfrm>
                <a:off x="0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05DB250-9397-4B10-9FD4-930331CADDC3}"/>
                  </a:ext>
                </a:extLst>
              </p:cNvPr>
              <p:cNvSpPr/>
              <p:nvPr/>
            </p:nvSpPr>
            <p:spPr>
              <a:xfrm>
                <a:off x="3940628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091F31B-2E41-46D8-B023-0E630B9D12E1}"/>
                  </a:ext>
                </a:extLst>
              </p:cNvPr>
              <p:cNvSpPr/>
              <p:nvPr/>
            </p:nvSpPr>
            <p:spPr>
              <a:xfrm>
                <a:off x="7887478" y="0"/>
                <a:ext cx="4003212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64E7AFB-A4BB-4250-AE2A-7946069A0BEF}"/>
                </a:ext>
              </a:extLst>
            </p:cNvPr>
            <p:cNvGrpSpPr/>
            <p:nvPr/>
          </p:nvGrpSpPr>
          <p:grpSpPr>
            <a:xfrm rot="5400000">
              <a:off x="10823895" y="1925320"/>
              <a:ext cx="5400675" cy="9649462"/>
              <a:chOff x="0" y="0"/>
              <a:chExt cx="11831216" cy="6858000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4DCE4F8-AE2F-40BA-A1B7-3B4BD7C8323F}"/>
                  </a:ext>
                </a:extLst>
              </p:cNvPr>
              <p:cNvSpPr/>
              <p:nvPr/>
            </p:nvSpPr>
            <p:spPr>
              <a:xfrm>
                <a:off x="0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C93672F7-7967-4E53-B26D-06CA8CACE59A}"/>
                  </a:ext>
                </a:extLst>
              </p:cNvPr>
              <p:cNvSpPr/>
              <p:nvPr/>
            </p:nvSpPr>
            <p:spPr>
              <a:xfrm>
                <a:off x="3940628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DC351E2-2049-4A85-ABEB-495CF3BEEB07}"/>
                  </a:ext>
                </a:extLst>
              </p:cNvPr>
              <p:cNvSpPr/>
              <p:nvPr/>
            </p:nvSpPr>
            <p:spPr>
              <a:xfrm>
                <a:off x="7887478" y="0"/>
                <a:ext cx="3943738" cy="685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18"/>
              </a:p>
            </p:txBody>
          </p:sp>
        </p:grp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C16A79B2-2D18-4BFB-9344-D2FE1F0D0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500" y="4049713"/>
              <a:ext cx="9601200" cy="54006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1A9C8E2A-56A7-4664-9936-8F4912888F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9500" y="4049713"/>
              <a:ext cx="9601200" cy="54006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54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</Words>
  <Application>Microsoft Office PowerPoint</Application>
  <PresentationFormat>Произвольный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Andrusov</dc:creator>
  <cp:lastModifiedBy>Nikita Andrusov</cp:lastModifiedBy>
  <cp:revision>4</cp:revision>
  <dcterms:created xsi:type="dcterms:W3CDTF">2018-12-18T13:17:11Z</dcterms:created>
  <dcterms:modified xsi:type="dcterms:W3CDTF">2018-12-18T16:12:42Z</dcterms:modified>
</cp:coreProperties>
</file>