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08708-B040-4EE6-AACC-F248C7A17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D750C0-6558-408A-9A2D-2C7B98BD6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21A35-4253-4D5B-AEB0-5072625E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2C98A-B9FD-47B1-A59A-69C76188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EBAFC2-13DE-4C59-B57E-149CB604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A2993-87B2-46E8-9FDF-0F16F3FE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2936EF-4DA1-4263-97A3-CE6ADDFB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F389F-A98E-40EF-B32D-9045DA75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5C4CB8-9E58-46D7-9334-8C17A429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DC6E0-5604-42E9-A779-EA3BAC75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B4830E-DBD6-47FD-9AB6-0099F7AB1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18B2E-B718-4892-899C-420E34EB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EA0D2-2367-49BF-A173-B09DCB48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5E154B-9A16-4962-A3A6-5406BE40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85DD0-40CC-42CF-9FC0-5B5436E6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B9831-0008-4DD2-A8C4-69CA8F40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BA958-17EB-4800-8863-46069CBD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48F408-5A50-4560-857D-20A71041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AB470-5C72-4358-A71E-A1177AA5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EDD4FC-B2F8-4FE8-9E7A-64A48158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1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DFAE6-A602-4315-BAA3-B9B00923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A9920-ABA7-4C86-A6A3-58A14FC9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D7DE7F-34D2-447F-99FB-6B4A1093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E266C-53C8-47A5-9E08-5C300EBC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18616-6FD1-4913-ACFB-CEAB0522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36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48748-B92E-48A6-ADA8-E1A89733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CDF36-E128-4F01-BEC8-B1CA831BA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C545B1-DEB8-444B-B8C6-901929A6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CFC7C2-CB09-40A1-ADEE-07ED0ED3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DD3D01-7761-416B-A766-BA801E42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9F021A-AE12-4BE8-92D4-D13AC36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5F9C0-ACF6-4721-A2B6-89F23DD4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C2A241-85AF-4B4F-9F7C-5D84C22F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0407DC-AD69-4FAA-AFFD-E00165541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1146C9-9120-4B83-B09C-F928062E0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4ADC77-5153-4E03-AC19-DEB7117AD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EC74B3-C6FB-4613-8BAD-B7C57786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CA8230-7F1C-4075-9A6E-24F45932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43DDEC-8451-4301-B4AE-B9E54788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8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76B6F-0F5F-45DB-83E1-9B3A5F05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9FE4BF-12B3-44FE-8B52-05D4E62A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21D39-A4AE-411E-9329-C46B8EF6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4CED20-3E9C-49D3-ACBD-44F3CFA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7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34A828-E23D-49AC-B603-202D74CC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CBD535-28DB-4D3E-892F-4C0840E2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A1306A-A707-4B0B-98B7-AA426D4A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4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178D9-4BC5-4F1A-85CA-E9A7D7FC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2C648-07F8-4A0C-8A07-B5F14F3B9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7B5833-5A5B-4C85-A57D-1756EC7D1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CCA9A-9D16-4917-8D39-62AD2984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51503-51EE-43A4-8539-19014E8E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AF2F3-BEF3-4C58-B0AB-718EEFE4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6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34880-8F9A-40CE-B452-E31AA6EA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A12524-42E4-4A9A-947B-9C4E2417E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E9DB13-3445-428C-86E1-46436B38C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0E0C4F-8A2A-48BD-98E6-393C6F54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33DDBA-6550-4976-907B-8790DA5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61DF00-418A-4031-A198-DB081871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DF7F1-388F-4D77-8F37-B647B663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4E3FE-46DB-4174-A0D5-262E6299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C5213A-F5F3-4180-A970-5ABB2200D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722B-91D6-4890-9D2D-6F6417946CF7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6E6608-EA56-4B8D-B099-68C2B8C7B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CCC68-2BA7-45C6-A645-E7A611B6F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CE1B-2220-4210-9FD2-80A4F9754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9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BAFB87-73F5-4718-90CF-F74801782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A6F000-FF86-4465-B602-2300713F7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13137"/>
          <a:stretch/>
        </p:blipFill>
        <p:spPr>
          <a:xfrm>
            <a:off x="4168016" y="3085083"/>
            <a:ext cx="5722088" cy="140549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1248B-211C-49C5-8881-D6CAAD8C1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3182" y="3451184"/>
            <a:ext cx="5411755" cy="857623"/>
          </a:xfrm>
        </p:spPr>
        <p:txBody>
          <a:bodyPr numCol="1"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ru-RU" sz="7200" dirty="0">
                <a:latin typeface="+mn-lt"/>
              </a:rPr>
              <a:t>Быстрая игра</a:t>
            </a:r>
            <a:endParaRPr lang="ru-RU" sz="9600" dirty="0"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6384D2-2B1F-4D85-901A-2848700EE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5" y="-153015"/>
            <a:ext cx="1866900" cy="18097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AF8681-E6A0-4C07-B43F-E004102BFBD4}"/>
              </a:ext>
            </a:extLst>
          </p:cNvPr>
          <p:cNvSpPr/>
          <p:nvPr/>
        </p:nvSpPr>
        <p:spPr>
          <a:xfrm>
            <a:off x="4227871" y="875071"/>
            <a:ext cx="3539613" cy="147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A061244-5C49-4639-BFD5-5E768962C1F0}"/>
              </a:ext>
            </a:extLst>
          </p:cNvPr>
          <p:cNvSpPr/>
          <p:nvPr/>
        </p:nvSpPr>
        <p:spPr>
          <a:xfrm>
            <a:off x="3238500" y="1450109"/>
            <a:ext cx="511464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0249F-0B3D-4D47-8D47-AAF936130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 b="23317"/>
          <a:stretch/>
        </p:blipFill>
        <p:spPr>
          <a:xfrm>
            <a:off x="0" y="5481698"/>
            <a:ext cx="5718544" cy="13989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FB79D2-03DA-4A6B-B4D1-6DE010AAF8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0" b="23145"/>
          <a:stretch/>
        </p:blipFill>
        <p:spPr>
          <a:xfrm>
            <a:off x="6473456" y="5407405"/>
            <a:ext cx="5718544" cy="14054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EBBA8F8-1E59-46B4-AD5C-96F0121772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5" b="23295"/>
          <a:stretch/>
        </p:blipFill>
        <p:spPr>
          <a:xfrm>
            <a:off x="-384017" y="1191787"/>
            <a:ext cx="5718544" cy="14054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0366DF-AFE5-452A-8A0E-BDDE47B08D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t="11946" r="4138" b="20101"/>
          <a:stretch/>
        </p:blipFill>
        <p:spPr>
          <a:xfrm>
            <a:off x="5582766" y="327527"/>
            <a:ext cx="5718544" cy="14748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619691-03BF-4CCD-9639-9F1C1DA174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5" b="23295"/>
          <a:stretch/>
        </p:blipFill>
        <p:spPr>
          <a:xfrm>
            <a:off x="-231617" y="1344187"/>
            <a:ext cx="5718544" cy="14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D338C76-C069-48B4-867C-BAA5CE105716}"/>
              </a:ext>
            </a:extLst>
          </p:cNvPr>
          <p:cNvSpPr/>
          <p:nvPr/>
        </p:nvSpPr>
        <p:spPr>
          <a:xfrm>
            <a:off x="3074077" y="1422560"/>
            <a:ext cx="1026368" cy="1026368"/>
          </a:xfrm>
          <a:prstGeom prst="roundRect">
            <a:avLst/>
          </a:prstGeom>
          <a:noFill/>
          <a:ln w="1270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F24C745-92A7-4537-80D5-C9680CA931A0}"/>
              </a:ext>
            </a:extLst>
          </p:cNvPr>
          <p:cNvGrpSpPr/>
          <p:nvPr/>
        </p:nvGrpSpPr>
        <p:grpSpPr>
          <a:xfrm>
            <a:off x="5941686" y="1537637"/>
            <a:ext cx="1026368" cy="1026368"/>
            <a:chOff x="5941686" y="1537637"/>
            <a:chExt cx="1026368" cy="1026368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869D1272-074C-4667-B8BD-4D0216441BC7}"/>
                </a:ext>
              </a:extLst>
            </p:cNvPr>
            <p:cNvSpPr/>
            <p:nvPr/>
          </p:nvSpPr>
          <p:spPr>
            <a:xfrm>
              <a:off x="5971592" y="1539551"/>
              <a:ext cx="951722" cy="10077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DB29EE8A-4DC8-4725-95CB-22C4035729EE}"/>
                </a:ext>
              </a:extLst>
            </p:cNvPr>
            <p:cNvSpPr/>
            <p:nvPr/>
          </p:nvSpPr>
          <p:spPr>
            <a:xfrm>
              <a:off x="5941686" y="1537637"/>
              <a:ext cx="1026368" cy="1026368"/>
            </a:xfrm>
            <a:prstGeom prst="roundRect">
              <a:avLst/>
            </a:prstGeom>
            <a:noFill/>
            <a:ln w="127000"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255C59E-338A-4F11-AD97-FEA003956662}"/>
              </a:ext>
            </a:extLst>
          </p:cNvPr>
          <p:cNvSpPr/>
          <p:nvPr/>
        </p:nvSpPr>
        <p:spPr>
          <a:xfrm>
            <a:off x="3058526" y="3291792"/>
            <a:ext cx="1026368" cy="1026368"/>
          </a:xfrm>
          <a:prstGeom prst="roundRect">
            <a:avLst/>
          </a:prstGeom>
          <a:noFill/>
          <a:ln w="1270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EC76E50-F8A5-4086-8AD3-A18D446F80AA}"/>
              </a:ext>
            </a:extLst>
          </p:cNvPr>
          <p:cNvGrpSpPr/>
          <p:nvPr/>
        </p:nvGrpSpPr>
        <p:grpSpPr>
          <a:xfrm>
            <a:off x="5972789" y="3285572"/>
            <a:ext cx="1026368" cy="1026368"/>
            <a:chOff x="5941686" y="1537637"/>
            <a:chExt cx="1026368" cy="1026368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906F64C-AD2A-4C57-B51E-DA211B343195}"/>
                </a:ext>
              </a:extLst>
            </p:cNvPr>
            <p:cNvSpPr/>
            <p:nvPr/>
          </p:nvSpPr>
          <p:spPr>
            <a:xfrm>
              <a:off x="5971592" y="1539551"/>
              <a:ext cx="951722" cy="10077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7639831F-A424-4631-A89D-19E518C6A4F4}"/>
                </a:ext>
              </a:extLst>
            </p:cNvPr>
            <p:cNvSpPr/>
            <p:nvPr/>
          </p:nvSpPr>
          <p:spPr>
            <a:xfrm>
              <a:off x="5941686" y="1537637"/>
              <a:ext cx="1026368" cy="1026368"/>
            </a:xfrm>
            <a:prstGeom prst="roundRect">
              <a:avLst/>
            </a:prstGeom>
            <a:noFill/>
            <a:ln w="127000"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3D104AB-FE5C-4A8F-AA83-7D8897AA5AA3}"/>
              </a:ext>
            </a:extLst>
          </p:cNvPr>
          <p:cNvGrpSpPr/>
          <p:nvPr/>
        </p:nvGrpSpPr>
        <p:grpSpPr>
          <a:xfrm>
            <a:off x="2421850" y="2326709"/>
            <a:ext cx="2089190" cy="3266900"/>
            <a:chOff x="-92952" y="3617988"/>
            <a:chExt cx="3022282" cy="4725990"/>
          </a:xfrm>
        </p:grpSpPr>
        <p:sp>
          <p:nvSpPr>
            <p:cNvPr id="12" name="Арка 11">
              <a:extLst>
                <a:ext uri="{FF2B5EF4-FFF2-40B4-BE49-F238E27FC236}">
                  <a16:creationId xmlns:a16="http://schemas.microsoft.com/office/drawing/2014/main" id="{B3FFE842-F615-462C-827D-B35CF1A245D9}"/>
                </a:ext>
              </a:extLst>
            </p:cNvPr>
            <p:cNvSpPr/>
            <p:nvPr/>
          </p:nvSpPr>
          <p:spPr>
            <a:xfrm rot="12960588" flipV="1">
              <a:off x="-92952" y="5867541"/>
              <a:ext cx="2038365" cy="789525"/>
            </a:xfrm>
            <a:prstGeom prst="blockArc">
              <a:avLst>
                <a:gd name="adj1" fmla="val 13498397"/>
                <a:gd name="adj2" fmla="val 20928727"/>
                <a:gd name="adj3" fmla="val 2146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Арка 12">
              <a:extLst>
                <a:ext uri="{FF2B5EF4-FFF2-40B4-BE49-F238E27FC236}">
                  <a16:creationId xmlns:a16="http://schemas.microsoft.com/office/drawing/2014/main" id="{36B3DC03-8A00-40B7-9EB8-35F748D8BE65}"/>
                </a:ext>
              </a:extLst>
            </p:cNvPr>
            <p:cNvSpPr/>
            <p:nvPr/>
          </p:nvSpPr>
          <p:spPr>
            <a:xfrm rot="7785039" flipH="1" flipV="1">
              <a:off x="-106856" y="5307792"/>
              <a:ext cx="4725990" cy="1346382"/>
            </a:xfrm>
            <a:prstGeom prst="blockArc">
              <a:avLst>
                <a:gd name="adj1" fmla="val 12982892"/>
                <a:gd name="adj2" fmla="val 21233956"/>
                <a:gd name="adj3" fmla="val 1963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0EE5B9C-4193-44D4-B87A-41BAC255DA52}"/>
              </a:ext>
            </a:extLst>
          </p:cNvPr>
          <p:cNvGrpSpPr/>
          <p:nvPr/>
        </p:nvGrpSpPr>
        <p:grpSpPr>
          <a:xfrm>
            <a:off x="5332690" y="2319089"/>
            <a:ext cx="2089190" cy="3266900"/>
            <a:chOff x="-92952" y="3617988"/>
            <a:chExt cx="3022282" cy="4725990"/>
          </a:xfrm>
        </p:grpSpPr>
        <p:sp>
          <p:nvSpPr>
            <p:cNvPr id="16" name="Арка 15">
              <a:extLst>
                <a:ext uri="{FF2B5EF4-FFF2-40B4-BE49-F238E27FC236}">
                  <a16:creationId xmlns:a16="http://schemas.microsoft.com/office/drawing/2014/main" id="{7C70F438-ADFF-48B5-A36D-84EB60CC7F1A}"/>
                </a:ext>
              </a:extLst>
            </p:cNvPr>
            <p:cNvSpPr/>
            <p:nvPr/>
          </p:nvSpPr>
          <p:spPr>
            <a:xfrm rot="12960588" flipV="1">
              <a:off x="-92952" y="5867541"/>
              <a:ext cx="2038365" cy="789525"/>
            </a:xfrm>
            <a:prstGeom prst="blockArc">
              <a:avLst>
                <a:gd name="adj1" fmla="val 13498397"/>
                <a:gd name="adj2" fmla="val 20928727"/>
                <a:gd name="adj3" fmla="val 2146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7" name="Арка 16">
              <a:extLst>
                <a:ext uri="{FF2B5EF4-FFF2-40B4-BE49-F238E27FC236}">
                  <a16:creationId xmlns:a16="http://schemas.microsoft.com/office/drawing/2014/main" id="{5947EC19-B89F-40A9-BAB3-4D0DDCE43029}"/>
                </a:ext>
              </a:extLst>
            </p:cNvPr>
            <p:cNvSpPr/>
            <p:nvPr/>
          </p:nvSpPr>
          <p:spPr>
            <a:xfrm rot="7785039" flipH="1" flipV="1">
              <a:off x="-106856" y="5307792"/>
              <a:ext cx="4725990" cy="1346382"/>
            </a:xfrm>
            <a:prstGeom prst="blockArc">
              <a:avLst>
                <a:gd name="adj1" fmla="val 12982892"/>
                <a:gd name="adj2" fmla="val 21233956"/>
                <a:gd name="adj3" fmla="val 1963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929B824-841F-4BB0-A944-1BD47EF70FFE}"/>
              </a:ext>
            </a:extLst>
          </p:cNvPr>
          <p:cNvSpPr/>
          <p:nvPr/>
        </p:nvSpPr>
        <p:spPr>
          <a:xfrm>
            <a:off x="3630026" y="5128212"/>
            <a:ext cx="1026368" cy="1026368"/>
          </a:xfrm>
          <a:prstGeom prst="roundRect">
            <a:avLst/>
          </a:prstGeom>
          <a:noFill/>
          <a:ln w="1270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341DC01-C75F-4F8A-B397-9AE2F55F3735}"/>
              </a:ext>
            </a:extLst>
          </p:cNvPr>
          <p:cNvGrpSpPr/>
          <p:nvPr/>
        </p:nvGrpSpPr>
        <p:grpSpPr>
          <a:xfrm>
            <a:off x="2993350" y="4163129"/>
            <a:ext cx="2089190" cy="3266900"/>
            <a:chOff x="-92952" y="3617988"/>
            <a:chExt cx="3022282" cy="4725990"/>
          </a:xfrm>
        </p:grpSpPr>
        <p:sp>
          <p:nvSpPr>
            <p:cNvPr id="23" name="Арка 22">
              <a:extLst>
                <a:ext uri="{FF2B5EF4-FFF2-40B4-BE49-F238E27FC236}">
                  <a16:creationId xmlns:a16="http://schemas.microsoft.com/office/drawing/2014/main" id="{3C3523AF-82AD-474A-B3AF-EFB0E5590B9F}"/>
                </a:ext>
              </a:extLst>
            </p:cNvPr>
            <p:cNvSpPr/>
            <p:nvPr/>
          </p:nvSpPr>
          <p:spPr>
            <a:xfrm rot="12960588" flipV="1">
              <a:off x="-92952" y="5867541"/>
              <a:ext cx="2038365" cy="789525"/>
            </a:xfrm>
            <a:prstGeom prst="blockArc">
              <a:avLst>
                <a:gd name="adj1" fmla="val 13498397"/>
                <a:gd name="adj2" fmla="val 20928727"/>
                <a:gd name="adj3" fmla="val 2146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4" name="Арка 23">
              <a:extLst>
                <a:ext uri="{FF2B5EF4-FFF2-40B4-BE49-F238E27FC236}">
                  <a16:creationId xmlns:a16="http://schemas.microsoft.com/office/drawing/2014/main" id="{1BB973F3-6B08-4CC9-85FB-2DB8AAC5CD85}"/>
                </a:ext>
              </a:extLst>
            </p:cNvPr>
            <p:cNvSpPr/>
            <p:nvPr/>
          </p:nvSpPr>
          <p:spPr>
            <a:xfrm rot="7785039" flipH="1" flipV="1">
              <a:off x="-106856" y="5307792"/>
              <a:ext cx="4725990" cy="1346382"/>
            </a:xfrm>
            <a:prstGeom prst="blockArc">
              <a:avLst>
                <a:gd name="adj1" fmla="val 12982892"/>
                <a:gd name="adj2" fmla="val 21233956"/>
                <a:gd name="adj3" fmla="val 1963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EFF389F-EE4F-4800-A707-75AFCD471168}"/>
              </a:ext>
            </a:extLst>
          </p:cNvPr>
          <p:cNvGrpSpPr/>
          <p:nvPr/>
        </p:nvGrpSpPr>
        <p:grpSpPr>
          <a:xfrm>
            <a:off x="6125189" y="3437972"/>
            <a:ext cx="1026368" cy="1026368"/>
            <a:chOff x="5941686" y="1537637"/>
            <a:chExt cx="1026368" cy="1026368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CFEF5D88-0D6C-43E8-ABD2-C0745332146F}"/>
                </a:ext>
              </a:extLst>
            </p:cNvPr>
            <p:cNvSpPr/>
            <p:nvPr/>
          </p:nvSpPr>
          <p:spPr>
            <a:xfrm>
              <a:off x="5971592" y="1539551"/>
              <a:ext cx="951722" cy="10077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E8C1296D-219E-48D6-9745-8BDACEA3FE91}"/>
                </a:ext>
              </a:extLst>
            </p:cNvPr>
            <p:cNvSpPr/>
            <p:nvPr/>
          </p:nvSpPr>
          <p:spPr>
            <a:xfrm>
              <a:off x="5941686" y="1537637"/>
              <a:ext cx="1026368" cy="1026368"/>
            </a:xfrm>
            <a:prstGeom prst="roundRect">
              <a:avLst/>
            </a:prstGeom>
            <a:noFill/>
            <a:ln w="127000"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F93DAC9-3A56-43AA-A993-BF2CEBAD186A}"/>
              </a:ext>
            </a:extLst>
          </p:cNvPr>
          <p:cNvGrpSpPr/>
          <p:nvPr/>
        </p:nvGrpSpPr>
        <p:grpSpPr>
          <a:xfrm>
            <a:off x="5485090" y="2471489"/>
            <a:ext cx="2089190" cy="3266900"/>
            <a:chOff x="-92952" y="3617988"/>
            <a:chExt cx="3022282" cy="4725990"/>
          </a:xfrm>
        </p:grpSpPr>
        <p:sp>
          <p:nvSpPr>
            <p:cNvPr id="29" name="Арка 28">
              <a:extLst>
                <a:ext uri="{FF2B5EF4-FFF2-40B4-BE49-F238E27FC236}">
                  <a16:creationId xmlns:a16="http://schemas.microsoft.com/office/drawing/2014/main" id="{69D65E38-172B-4C2D-8003-094A1832D348}"/>
                </a:ext>
              </a:extLst>
            </p:cNvPr>
            <p:cNvSpPr/>
            <p:nvPr/>
          </p:nvSpPr>
          <p:spPr>
            <a:xfrm rot="12960588" flipV="1">
              <a:off x="-92952" y="5867541"/>
              <a:ext cx="2038365" cy="789525"/>
            </a:xfrm>
            <a:prstGeom prst="blockArc">
              <a:avLst>
                <a:gd name="adj1" fmla="val 13498397"/>
                <a:gd name="adj2" fmla="val 20928727"/>
                <a:gd name="adj3" fmla="val 2146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0" name="Арка 29">
              <a:extLst>
                <a:ext uri="{FF2B5EF4-FFF2-40B4-BE49-F238E27FC236}">
                  <a16:creationId xmlns:a16="http://schemas.microsoft.com/office/drawing/2014/main" id="{C1993719-1146-4DC1-B71D-99F7E6982A74}"/>
                </a:ext>
              </a:extLst>
            </p:cNvPr>
            <p:cNvSpPr/>
            <p:nvPr/>
          </p:nvSpPr>
          <p:spPr>
            <a:xfrm rot="7785039" flipH="1" flipV="1">
              <a:off x="-106856" y="5307792"/>
              <a:ext cx="4725990" cy="1346382"/>
            </a:xfrm>
            <a:prstGeom prst="blockArc">
              <a:avLst>
                <a:gd name="adj1" fmla="val 12982892"/>
                <a:gd name="adj2" fmla="val 21233956"/>
                <a:gd name="adj3" fmla="val 1963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015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2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Быстрая игра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Сделать ход</dc:title>
  <dc:creator>Nikita Andrusov</dc:creator>
  <cp:lastModifiedBy>Nikita Andrusov</cp:lastModifiedBy>
  <cp:revision>17</cp:revision>
  <dcterms:created xsi:type="dcterms:W3CDTF">2018-10-14T08:50:26Z</dcterms:created>
  <dcterms:modified xsi:type="dcterms:W3CDTF">2019-02-09T10:42:39Z</dcterms:modified>
</cp:coreProperties>
</file>