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73" autoAdjust="0"/>
  </p:normalViewPr>
  <p:slideViewPr>
    <p:cSldViewPr snapToGrid="0">
      <p:cViewPr varScale="1">
        <p:scale>
          <a:sx n="91" d="100"/>
          <a:sy n="91" d="100"/>
        </p:scale>
        <p:origin x="76" y="3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A1760-A6FF-4787-8DC7-A61C8428992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358A7-FD72-4BE7-B980-EFF5BC5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0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5163C-0656-40BD-B020-91981B07305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A4B06-47B3-4B9A-A9B9-35AF5E3E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2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A4B06-47B3-4B9A-A9B9-35AF5E3E14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(left)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File listing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Wildcards are allowed in file/folder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 sure libraries, project files, and test spec files are included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Choose appropriate pre-processors, reporters, browsers, and watch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(Right)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pre-processor and plugin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A4B06-47B3-4B9A-A9B9-35AF5E3E14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A4B06-47B3-4B9A-A9B9-35AF5E3E14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A273-9658-4565-8A76-422E6F5EBFC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631-315C-4393-9B4B-1F7306C8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A273-9658-4565-8A76-422E6F5EBFC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631-315C-4393-9B4B-1F7306C8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9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A273-9658-4565-8A76-422E6F5EBFC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631-315C-4393-9B4B-1F7306C8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3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A273-9658-4565-8A76-422E6F5EBFC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631-315C-4393-9B4B-1F7306C8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4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A273-9658-4565-8A76-422E6F5EBFC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631-315C-4393-9B4B-1F7306C8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A273-9658-4565-8A76-422E6F5EBFC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631-315C-4393-9B4B-1F7306C8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A273-9658-4565-8A76-422E6F5EBFC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631-315C-4393-9B4B-1F7306C8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9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A273-9658-4565-8A76-422E6F5EBFC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631-315C-4393-9B4B-1F7306C8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2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A273-9658-4565-8A76-422E6F5EBFC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631-315C-4393-9B4B-1F7306C8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A273-9658-4565-8A76-422E6F5EBFC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631-315C-4393-9B4B-1F7306C8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A273-9658-4565-8A76-422E6F5EBFC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3631-315C-4393-9B4B-1F7306C8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1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4A273-9658-4565-8A76-422E6F5EBFC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3631-315C-4393-9B4B-1F7306C8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Building &amp; Unit Testing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Angular JS Projects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1884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An explanation of Angular project structure and Test/Behavioral-Driven Development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Presenter: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Andy Martin</a:t>
            </a:r>
          </a:p>
          <a:p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Timebox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90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minutes including Demo and Q&amp;A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Unit Testing Benefits, Concerns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327"/>
            <a:ext cx="10515600" cy="521581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Your features will work…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Know immediately when a change affects other parts of code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Remove and prevent loose code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Green test coverage reports make everyone happy!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Setting up the test environment can be daunting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Maintaining test-first discipline is challenging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Carpal tunnel syndrome…?</a:t>
            </a:r>
          </a:p>
        </p:txBody>
      </p:sp>
    </p:spTree>
    <p:extLst>
      <p:ext uri="{BB962C8B-B14F-4D97-AF65-F5344CB8AC3E}">
        <p14:creationId xmlns:p14="http://schemas.microsoft.com/office/powerpoint/2010/main" val="8409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 Environment Setup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327"/>
            <a:ext cx="10515600" cy="521581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b="1" i="1" dirty="0" err="1" smtClean="0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install karma, jasmine, and other dependencies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npm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install --save-dev &lt;package&gt;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Multiple packages can be installed with a single command</a:t>
            </a:r>
          </a:p>
          <a:p>
            <a:pPr lvl="2"/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npm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install --save-dev karma jasmine karma-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phantomjslauncher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Run </a:t>
            </a:r>
            <a:r>
              <a:rPr lang="en-US" b="1" i="1" dirty="0" smtClean="0">
                <a:solidFill>
                  <a:schemeClr val="bg1"/>
                </a:solidFill>
              </a:rPr>
              <a:t>karma </a:t>
            </a:r>
            <a:r>
              <a:rPr lang="en-US" b="1" i="1" dirty="0" err="1" smtClean="0">
                <a:solidFill>
                  <a:schemeClr val="bg1"/>
                </a:solidFill>
              </a:rPr>
              <a:t>init</a:t>
            </a:r>
            <a:r>
              <a:rPr lang="en-US" dirty="0" smtClean="0">
                <a:solidFill>
                  <a:schemeClr val="bg1"/>
                </a:solidFill>
              </a:rPr>
              <a:t> in the folder where you want the </a:t>
            </a:r>
            <a:r>
              <a:rPr lang="en-US" dirty="0" err="1" smtClean="0">
                <a:solidFill>
                  <a:schemeClr val="bg1"/>
                </a:solidFill>
              </a:rPr>
              <a:t>config</a:t>
            </a:r>
            <a:r>
              <a:rPr lang="en-US" dirty="0" smtClean="0">
                <a:solidFill>
                  <a:schemeClr val="bg1"/>
                </a:solidFill>
              </a:rPr>
              <a:t> file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root folder of your application is a good place, or ./test/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Inside </a:t>
            </a:r>
            <a:r>
              <a:rPr lang="en-US" b="1" i="1" dirty="0" smtClean="0">
                <a:solidFill>
                  <a:schemeClr val="bg1"/>
                </a:solidFill>
              </a:rPr>
              <a:t>karma.conf.js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Include necessary scripts (Angular, jQuery, project files, etc.)</a:t>
            </a:r>
          </a:p>
          <a:p>
            <a:pPr lvl="2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Any JavaScript files included in index.html should be here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Set up reporters, browsers, etc.</a:t>
            </a:r>
          </a:p>
          <a:p>
            <a:pPr lvl="2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Reporters I like: ‘dots’, ‘coverage’ (we’ll talk about coverage soon)</a:t>
            </a:r>
          </a:p>
          <a:p>
            <a:pPr lvl="2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Browser of choice: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PhantomJS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(headless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webkit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browser)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Advanced: plugins like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json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-mocks can allow us to add functionality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What does karma.conf.js look like?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66328"/>
            <a:ext cx="3188369" cy="52957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72" y="1166328"/>
            <a:ext cx="5610225" cy="52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Let’s write some unit tests!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Best Practices For Writing Unit Tests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327"/>
            <a:ext cx="10515600" cy="52158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Have a test suite setup section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beforeEach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Mock/Stub any required dependencies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the testing framework allows, use nesting where applicable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 the case of Jasmine, nesting allows us to cascade setups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Keep test descriptions relatively loose (but still precise)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Think “it should denote that a user is valid”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Not “it should set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user.valid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to true”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Write comprehensive test suites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Each test should handle a single unit of work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Coverage should be high (100% or near)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Write testable code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Mock/Stub dependent method calls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Pass variables through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7109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384</Words>
  <Application>Microsoft Office PowerPoint</Application>
  <PresentationFormat>Widescreen</PresentationFormat>
  <Paragraphs>58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 Theme</vt:lpstr>
      <vt:lpstr>Building &amp; Unit Testing Angular JS Projects</vt:lpstr>
      <vt:lpstr>Unit Testing Benefits, Concerns</vt:lpstr>
      <vt:lpstr>Test Environment Setup</vt:lpstr>
      <vt:lpstr>What does karma.conf.js look like?</vt:lpstr>
      <vt:lpstr>Let’s write some unit tests!</vt:lpstr>
      <vt:lpstr>Best Practices For Writing Unit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&amp; Bootstrapping Angular JS</dc:title>
  <dc:creator>Andy</dc:creator>
  <cp:lastModifiedBy>Andy Martin</cp:lastModifiedBy>
  <cp:revision>32</cp:revision>
  <dcterms:created xsi:type="dcterms:W3CDTF">2015-10-24T03:38:02Z</dcterms:created>
  <dcterms:modified xsi:type="dcterms:W3CDTF">2015-10-29T03:03:13Z</dcterms:modified>
</cp:coreProperties>
</file>