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8" r:id="rId4"/>
    <p:sldId id="258" r:id="rId5"/>
    <p:sldId id="259" r:id="rId6"/>
    <p:sldId id="269" r:id="rId7"/>
    <p:sldId id="260" r:id="rId8"/>
    <p:sldId id="261" r:id="rId9"/>
    <p:sldId id="262" r:id="rId10"/>
    <p:sldId id="267" r:id="rId11"/>
  </p:sldIdLst>
  <p:sldSz cx="9144000" cy="5143500" type="screen16x9"/>
  <p:notesSz cx="6858000" cy="9144000"/>
  <p:embeddedFontLst>
    <p:embeddedFont>
      <p:font typeface="Average" panose="020B0604020202020204" charset="0"/>
      <p:regular r:id="rId13"/>
    </p:embeddedFont>
    <p:embeddedFont>
      <p:font typeface="Oswald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Makananku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1486374"/>
            <a:ext cx="7801500" cy="243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Anggota: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Adelia - 1801384363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Aristama Budiono - 1801387163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Bernardo Laurentxius - 1801382673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Devi Kumala - 1801405374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Evelyn Yoesephine - 1801382074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Ferryanto Setiawan - 1801379703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Michael Adam - 1801384230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Mico Yohanes - 1801381701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Stevian - 1801383953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258250" y="21773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Product Backlog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28535" r="46235" b="56584"/>
          <a:stretch/>
        </p:blipFill>
        <p:spPr>
          <a:xfrm>
            <a:off x="311700" y="1343073"/>
            <a:ext cx="6995432" cy="108857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Planning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1339" t="28002" r="68375" b="25723"/>
          <a:stretch/>
        </p:blipFill>
        <p:spPr>
          <a:xfrm>
            <a:off x="0" y="1328057"/>
            <a:ext cx="4288971" cy="30942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28057"/>
            <a:ext cx="40957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82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Sprint Backlog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656" y="557541"/>
            <a:ext cx="5534025" cy="42386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Burndown Chart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1237921"/>
            <a:ext cx="7981950" cy="30670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Burndown Chart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322168"/>
            <a:ext cx="73914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5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Burndown Chart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94" y="1370779"/>
            <a:ext cx="7591425" cy="30956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Sprint Insight</a:t>
            </a:r>
            <a:endParaRPr lang="en" dirty="0"/>
          </a:p>
        </p:txBody>
      </p:sp>
      <p:sp>
        <p:nvSpPr>
          <p:cNvPr id="2" name="Rectangle 1"/>
          <p:cNvSpPr/>
          <p:nvPr/>
        </p:nvSpPr>
        <p:spPr>
          <a:xfrm>
            <a:off x="462455" y="1232922"/>
            <a:ext cx="639554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Things </a:t>
            </a:r>
            <a:r>
              <a:rPr lang="en-US" b="1" dirty="0">
                <a:solidFill>
                  <a:schemeClr val="tx1"/>
                </a:solidFill>
              </a:rPr>
              <a:t>to keep doing: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</a:t>
            </a:r>
            <a:r>
              <a:rPr lang="en-US" dirty="0" err="1">
                <a:solidFill>
                  <a:schemeClr val="tx1"/>
                </a:solidFill>
              </a:rPr>
              <a:t>Memotivasi</a:t>
            </a:r>
            <a:r>
              <a:rPr lang="en-US" dirty="0">
                <a:solidFill>
                  <a:schemeClr val="tx1"/>
                </a:solidFill>
              </a:rPr>
              <a:t> team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</a:t>
            </a:r>
            <a:r>
              <a:rPr lang="en-US" dirty="0" err="1">
                <a:solidFill>
                  <a:schemeClr val="tx1"/>
                </a:solidFill>
              </a:rPr>
              <a:t>Melakukan</a:t>
            </a:r>
            <a:r>
              <a:rPr lang="en-US" dirty="0">
                <a:solidFill>
                  <a:schemeClr val="tx1"/>
                </a:solidFill>
              </a:rPr>
              <a:t> sharing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daily scrum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setiap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anggota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- </a:t>
            </a:r>
            <a:r>
              <a:rPr lang="en-US" dirty="0" err="1" smtClean="0">
                <a:solidFill>
                  <a:schemeClr val="tx1"/>
                </a:solidFill>
              </a:rPr>
              <a:t>Bekerja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cepat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Things </a:t>
            </a:r>
            <a:r>
              <a:rPr lang="en-US" b="1" dirty="0">
                <a:solidFill>
                  <a:schemeClr val="tx1"/>
                </a:solidFill>
              </a:rPr>
              <a:t>to stop doing: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</a:t>
            </a:r>
            <a:r>
              <a:rPr lang="en-US" dirty="0" err="1">
                <a:solidFill>
                  <a:schemeClr val="tx1"/>
                </a:solidFill>
              </a:rPr>
              <a:t>Menunda-nunda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pekerjaan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- </a:t>
            </a:r>
            <a:r>
              <a:rPr lang="en-US" dirty="0" err="1" smtClean="0">
                <a:solidFill>
                  <a:schemeClr val="tx1"/>
                </a:solidFill>
              </a:rPr>
              <a:t>Molor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waktu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Things </a:t>
            </a:r>
            <a:r>
              <a:rPr lang="en-US" b="1" dirty="0">
                <a:solidFill>
                  <a:schemeClr val="tx1"/>
                </a:solidFill>
              </a:rPr>
              <a:t>to try: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</a:t>
            </a:r>
            <a:r>
              <a:rPr lang="en-US" dirty="0" err="1">
                <a:solidFill>
                  <a:schemeClr val="tx1"/>
                </a:solidFill>
              </a:rPr>
              <a:t>Memberikan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terbaik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pada</a:t>
            </a:r>
            <a:r>
              <a:rPr lang="en-US" dirty="0">
                <a:solidFill>
                  <a:schemeClr val="tx1"/>
                </a:solidFill>
              </a:rPr>
              <a:t> customer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</a:t>
            </a:r>
            <a:r>
              <a:rPr lang="en-US" dirty="0" err="1">
                <a:solidFill>
                  <a:schemeClr val="tx1"/>
                </a:solidFill>
              </a:rPr>
              <a:t>Mencari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ritme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kerja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lebih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efektif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- </a:t>
            </a:r>
            <a:r>
              <a:rPr lang="en-US" dirty="0" err="1">
                <a:solidFill>
                  <a:schemeClr val="tx1"/>
                </a:solidFill>
              </a:rPr>
              <a:t>Lebih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fokus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lagi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Review &amp; Retrospective</a:t>
            </a:r>
            <a:endParaRPr lang="en" dirty="0"/>
          </a:p>
        </p:txBody>
      </p:sp>
      <p:sp>
        <p:nvSpPr>
          <p:cNvPr id="2" name="Rectangle 1"/>
          <p:cNvSpPr/>
          <p:nvPr/>
        </p:nvSpPr>
        <p:spPr>
          <a:xfrm>
            <a:off x="430924" y="1232922"/>
            <a:ext cx="64270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Choose </a:t>
            </a:r>
            <a:r>
              <a:rPr lang="en-US" b="1" dirty="0">
                <a:solidFill>
                  <a:schemeClr val="tx1"/>
                </a:solidFill>
              </a:rPr>
              <a:t>Payment Method</a:t>
            </a:r>
          </a:p>
          <a:p>
            <a:r>
              <a:rPr lang="en-US" dirty="0">
                <a:solidFill>
                  <a:schemeClr val="tx1"/>
                </a:solidFill>
              </a:rPr>
              <a:t>Customer </a:t>
            </a:r>
            <a:r>
              <a:rPr lang="en-US" dirty="0" err="1">
                <a:solidFill>
                  <a:schemeClr val="tx1"/>
                </a:solidFill>
              </a:rPr>
              <a:t>sudah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memilih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metode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pembayaran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diinginkan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Belum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terkoneksi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mesin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pembayaran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View </a:t>
            </a:r>
            <a:r>
              <a:rPr lang="en-US" b="1" dirty="0">
                <a:solidFill>
                  <a:schemeClr val="tx1"/>
                </a:solidFill>
              </a:rPr>
              <a:t>bill</a:t>
            </a:r>
          </a:p>
          <a:p>
            <a:r>
              <a:rPr lang="en-US" dirty="0">
                <a:solidFill>
                  <a:schemeClr val="tx1"/>
                </a:solidFill>
              </a:rPr>
              <a:t>Customer </a:t>
            </a:r>
            <a:r>
              <a:rPr lang="en-US" dirty="0" err="1">
                <a:solidFill>
                  <a:schemeClr val="tx1"/>
                </a:solidFill>
              </a:rPr>
              <a:t>sudah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melihat</a:t>
            </a:r>
            <a:r>
              <a:rPr lang="en-US" dirty="0">
                <a:solidFill>
                  <a:schemeClr val="tx1"/>
                </a:solidFill>
              </a:rPr>
              <a:t> bill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makanan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dipesannya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sesuai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metode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pembayaran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dipilih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Potongan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harga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diberikan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sesuai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promo yang </a:t>
            </a:r>
            <a:r>
              <a:rPr lang="en-US" dirty="0" err="1">
                <a:solidFill>
                  <a:schemeClr val="tx1"/>
                </a:solidFill>
              </a:rPr>
              <a:t>berlaku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View </a:t>
            </a:r>
            <a:r>
              <a:rPr lang="en-US" b="1" dirty="0">
                <a:solidFill>
                  <a:schemeClr val="tx1"/>
                </a:solidFill>
              </a:rPr>
              <a:t>promo</a:t>
            </a:r>
          </a:p>
          <a:p>
            <a:r>
              <a:rPr lang="en-US" dirty="0" err="1">
                <a:solidFill>
                  <a:schemeClr val="tx1"/>
                </a:solidFill>
              </a:rPr>
              <a:t>Pengguna</a:t>
            </a:r>
            <a:r>
              <a:rPr lang="en-US" dirty="0">
                <a:solidFill>
                  <a:schemeClr val="tx1"/>
                </a:solidFill>
              </a:rPr>
              <a:t> website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melihat</a:t>
            </a:r>
            <a:r>
              <a:rPr lang="en-US" dirty="0">
                <a:solidFill>
                  <a:schemeClr val="tx1"/>
                </a:solidFill>
              </a:rPr>
              <a:t> promo yang </a:t>
            </a:r>
            <a:r>
              <a:rPr lang="en-US" dirty="0" err="1">
                <a:solidFill>
                  <a:schemeClr val="tx1"/>
                </a:solidFill>
              </a:rPr>
              <a:t>sedang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berlangsung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halaman</a:t>
            </a:r>
            <a:r>
              <a:rPr lang="en-US" dirty="0">
                <a:solidFill>
                  <a:schemeClr val="tx1"/>
                </a:solidFill>
              </a:rPr>
              <a:t> index.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171</Words>
  <Application>Microsoft Office PowerPoint</Application>
  <PresentationFormat>On-screen Show (16:9)</PresentationFormat>
  <Paragraphs>41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Average</vt:lpstr>
      <vt:lpstr>Oswald</vt:lpstr>
      <vt:lpstr>Arial</vt:lpstr>
      <vt:lpstr>slate</vt:lpstr>
      <vt:lpstr>Makananku</vt:lpstr>
      <vt:lpstr>Product Backlog</vt:lpstr>
      <vt:lpstr>Sprint Planning</vt:lpstr>
      <vt:lpstr>Sprint Backlog</vt:lpstr>
      <vt:lpstr>Burndown Chart</vt:lpstr>
      <vt:lpstr>Burndown Chart</vt:lpstr>
      <vt:lpstr>Burndown Chart</vt:lpstr>
      <vt:lpstr>Sprint Insight</vt:lpstr>
      <vt:lpstr>Review &amp; Retrospective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Makananku</dc:title>
  <cp:lastModifiedBy>dj.adelia18@gmail.com</cp:lastModifiedBy>
  <cp:revision>18</cp:revision>
  <dcterms:modified xsi:type="dcterms:W3CDTF">2016-06-04T14:40:19Z</dcterms:modified>
</cp:coreProperties>
</file>